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notesMasterIdLst>
    <p:notesMasterId r:id="rId62"/>
  </p:notesMasterIdLst>
  <p:sldIdLst>
    <p:sldId id="340" r:id="rId2"/>
    <p:sldId id="344" r:id="rId3"/>
    <p:sldId id="348" r:id="rId4"/>
    <p:sldId id="349" r:id="rId5"/>
    <p:sldId id="259" r:id="rId6"/>
    <p:sldId id="260" r:id="rId7"/>
    <p:sldId id="261" r:id="rId8"/>
    <p:sldId id="262" r:id="rId9"/>
    <p:sldId id="311" r:id="rId10"/>
    <p:sldId id="350" r:id="rId11"/>
    <p:sldId id="274" r:id="rId12"/>
    <p:sldId id="315" r:id="rId13"/>
    <p:sldId id="314" r:id="rId14"/>
    <p:sldId id="345" r:id="rId15"/>
    <p:sldId id="351" r:id="rId16"/>
    <p:sldId id="313" r:id="rId17"/>
    <p:sldId id="352" r:id="rId18"/>
    <p:sldId id="321" r:id="rId19"/>
    <p:sldId id="316" r:id="rId20"/>
    <p:sldId id="341" r:id="rId21"/>
    <p:sldId id="270" r:id="rId22"/>
    <p:sldId id="318" r:id="rId23"/>
    <p:sldId id="276" r:id="rId24"/>
    <p:sldId id="301" r:id="rId25"/>
    <p:sldId id="302" r:id="rId26"/>
    <p:sldId id="287" r:id="rId27"/>
    <p:sldId id="305" r:id="rId28"/>
    <p:sldId id="286" r:id="rId29"/>
    <p:sldId id="319" r:id="rId30"/>
    <p:sldId id="320" r:id="rId31"/>
    <p:sldId id="307" r:id="rId32"/>
    <p:sldId id="329" r:id="rId33"/>
    <p:sldId id="278" r:id="rId34"/>
    <p:sldId id="330" r:id="rId35"/>
    <p:sldId id="279" r:id="rId36"/>
    <p:sldId id="280" r:id="rId37"/>
    <p:sldId id="281" r:id="rId38"/>
    <p:sldId id="295" r:id="rId39"/>
    <p:sldId id="282" r:id="rId40"/>
    <p:sldId id="283" r:id="rId41"/>
    <p:sldId id="297" r:id="rId42"/>
    <p:sldId id="336" r:id="rId43"/>
    <p:sldId id="334" r:id="rId44"/>
    <p:sldId id="361" r:id="rId45"/>
    <p:sldId id="337" r:id="rId46"/>
    <p:sldId id="353" r:id="rId47"/>
    <p:sldId id="354" r:id="rId48"/>
    <p:sldId id="355" r:id="rId49"/>
    <p:sldId id="332" r:id="rId50"/>
    <p:sldId id="324" r:id="rId51"/>
    <p:sldId id="323" r:id="rId52"/>
    <p:sldId id="356" r:id="rId53"/>
    <p:sldId id="328" r:id="rId54"/>
    <p:sldId id="357" r:id="rId55"/>
    <p:sldId id="358" r:id="rId56"/>
    <p:sldId id="360" r:id="rId57"/>
    <p:sldId id="333" r:id="rId58"/>
    <p:sldId id="343" r:id="rId59"/>
    <p:sldId id="347" r:id="rId60"/>
    <p:sldId id="342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Montserrat" panose="02000505000000020004" pitchFamily="2" charset="0"/>
      <p:regular r:id="rId69"/>
      <p:bold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2993CA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3544" autoAdjust="0"/>
  </p:normalViewPr>
  <p:slideViewPr>
    <p:cSldViewPr snapToGrid="0">
      <p:cViewPr varScale="1">
        <p:scale>
          <a:sx n="60" d="100"/>
          <a:sy n="60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5065C-4424-43CD-AEBA-006070BCB5E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0_3" csCatId="mainScheme" phldr="1"/>
      <dgm:spPr/>
    </dgm:pt>
    <dgm:pt modelId="{BB517293-F29A-49D4-AB5E-7CF1E0CB965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2993CA"/>
        </a:solidFill>
      </dgm:spPr>
      <dgm:t>
        <a:bodyPr/>
        <a:lstStyle/>
        <a:p>
          <a:r>
            <a: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rPr>
            <a:t>Authorization</a:t>
          </a:r>
          <a:endParaRPr lang="en-CA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Montserrat" panose="00000500000000000000" pitchFamily="50" charset="0"/>
          </a:endParaRPr>
        </a:p>
      </dgm:t>
    </dgm:pt>
    <dgm:pt modelId="{F793901A-52E9-43A0-8898-9B836734CBE6}" type="parTrans" cxnId="{A2839102-CF0E-4649-BD04-10AE5BDEEFEB}">
      <dgm:prSet/>
      <dgm:spPr/>
      <dgm:t>
        <a:bodyPr/>
        <a:lstStyle/>
        <a:p>
          <a:endParaRPr lang="en-CA"/>
        </a:p>
      </dgm:t>
    </dgm:pt>
    <dgm:pt modelId="{2B616B82-0B01-4382-88AA-BBE2C8CB070F}" type="sibTrans" cxnId="{A2839102-CF0E-4649-BD04-10AE5BDEEFEB}">
      <dgm:prSet/>
      <dgm:spPr/>
      <dgm:t>
        <a:bodyPr/>
        <a:lstStyle/>
        <a:p>
          <a:endParaRPr lang="en-CA"/>
        </a:p>
      </dgm:t>
    </dgm:pt>
    <dgm:pt modelId="{591C8595-FD2C-4381-BF5C-8D8BBBE0795B}" type="pres">
      <dgm:prSet presAssocID="{F985065C-4424-43CD-AEBA-006070BCB5E5}" presName="Name0" presStyleCnt="0">
        <dgm:presLayoutVars>
          <dgm:chMax val="7"/>
          <dgm:dir/>
          <dgm:resizeHandles val="exact"/>
        </dgm:presLayoutVars>
      </dgm:prSet>
      <dgm:spPr/>
    </dgm:pt>
    <dgm:pt modelId="{7B2F41AD-57A4-41F8-902F-F683E50949C3}" type="pres">
      <dgm:prSet presAssocID="{F985065C-4424-43CD-AEBA-006070BCB5E5}" presName="ellipse1" presStyleLbl="vennNode1" presStyleIdx="0" presStyleCnt="1" custScaleX="95156" custScaleY="94688">
        <dgm:presLayoutVars>
          <dgm:bulletEnabled val="1"/>
        </dgm:presLayoutVars>
      </dgm:prSet>
      <dgm:spPr/>
    </dgm:pt>
  </dgm:ptLst>
  <dgm:cxnLst>
    <dgm:cxn modelId="{A2839102-CF0E-4649-BD04-10AE5BDEEFEB}" srcId="{F985065C-4424-43CD-AEBA-006070BCB5E5}" destId="{BB517293-F29A-49D4-AB5E-7CF1E0CB965D}" srcOrd="0" destOrd="0" parTransId="{F793901A-52E9-43A0-8898-9B836734CBE6}" sibTransId="{2B616B82-0B01-4382-88AA-BBE2C8CB070F}"/>
    <dgm:cxn modelId="{BF108657-C93F-4CC2-AEC9-827E98CBD903}" type="presOf" srcId="{BB517293-F29A-49D4-AB5E-7CF1E0CB965D}" destId="{7B2F41AD-57A4-41F8-902F-F683E50949C3}" srcOrd="0" destOrd="0" presId="urn:microsoft.com/office/officeart/2005/8/layout/rings+Icon"/>
    <dgm:cxn modelId="{71735796-B09C-41F7-A617-6AB318CD4BC7}" type="presOf" srcId="{F985065C-4424-43CD-AEBA-006070BCB5E5}" destId="{591C8595-FD2C-4381-BF5C-8D8BBBE0795B}" srcOrd="0" destOrd="0" presId="urn:microsoft.com/office/officeart/2005/8/layout/rings+Icon"/>
    <dgm:cxn modelId="{DA882D6F-BE0F-4587-B0AB-D666F393D654}" type="presParOf" srcId="{591C8595-FD2C-4381-BF5C-8D8BBBE0795B}" destId="{7B2F41AD-57A4-41F8-902F-F683E50949C3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5065C-4424-43CD-AEBA-006070BCB5E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0_3" csCatId="mainScheme" phldr="1"/>
      <dgm:spPr/>
    </dgm:pt>
    <dgm:pt modelId="{BB517293-F29A-49D4-AB5E-7CF1E0CB965D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Authorization</a:t>
          </a:r>
          <a:endParaRPr lang="en-CA" dirty="0">
            <a:latin typeface="Montserrat" panose="00000500000000000000" pitchFamily="50" charset="0"/>
          </a:endParaRPr>
        </a:p>
      </dgm:t>
    </dgm:pt>
    <dgm:pt modelId="{F793901A-52E9-43A0-8898-9B836734CBE6}" type="parTrans" cxnId="{A2839102-CF0E-4649-BD04-10AE5BDEEFEB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B616B82-0B01-4382-88AA-BBE2C8CB070F}" type="sibTrans" cxnId="{A2839102-CF0E-4649-BD04-10AE5BDEEFEB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178BAE67-C34E-4CC2-9DB2-2BE60628CC1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2993CA"/>
        </a:solidFill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Montserrat" panose="00000500000000000000" pitchFamily="50" charset="0"/>
            </a:rPr>
            <a:t>Data Access</a:t>
          </a:r>
          <a:endParaRPr lang="en-CA" sz="3600" dirty="0">
            <a:solidFill>
              <a:schemeClr val="tx1"/>
            </a:solidFill>
            <a:latin typeface="Montserrat" panose="00000500000000000000" pitchFamily="50" charset="0"/>
          </a:endParaRPr>
        </a:p>
      </dgm:t>
    </dgm:pt>
    <dgm:pt modelId="{A4A183C6-6E82-491F-A9DF-D6C5158DBCC8}" type="parTrans" cxnId="{AEFD6F3E-5229-47A2-9C4B-ABC00C2B7FFE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1B0A411-1263-4287-BAD7-55A7B3FBD007}" type="sibTrans" cxnId="{AEFD6F3E-5229-47A2-9C4B-ABC00C2B7FFE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EE337E1E-78BB-4769-AB98-332350B28D4F}" type="pres">
      <dgm:prSet presAssocID="{F985065C-4424-43CD-AEBA-006070BCB5E5}" presName="Name0" presStyleCnt="0">
        <dgm:presLayoutVars>
          <dgm:chMax val="7"/>
          <dgm:dir/>
          <dgm:resizeHandles val="exact"/>
        </dgm:presLayoutVars>
      </dgm:prSet>
      <dgm:spPr/>
    </dgm:pt>
    <dgm:pt modelId="{71069AF9-0877-4EBB-B7A5-78F7A7E7E800}" type="pres">
      <dgm:prSet presAssocID="{F985065C-4424-43CD-AEBA-006070BCB5E5}" presName="ellipse1" presStyleLbl="vennNode1" presStyleIdx="0" presStyleCnt="2" custScaleX="70246" custScaleY="70246">
        <dgm:presLayoutVars>
          <dgm:bulletEnabled val="1"/>
        </dgm:presLayoutVars>
      </dgm:prSet>
      <dgm:spPr/>
    </dgm:pt>
    <dgm:pt modelId="{7AE85DFC-EC84-40F9-91BB-7EB7600FC7A4}" type="pres">
      <dgm:prSet presAssocID="{F985065C-4424-43CD-AEBA-006070BCB5E5}" presName="ellipse2" presStyleLbl="vennNode1" presStyleIdx="1" presStyleCnt="2" custScaleX="100769" custScaleY="100769" custLinFactNeighborX="-8525" custLinFactNeighborY="-12218">
        <dgm:presLayoutVars>
          <dgm:bulletEnabled val="1"/>
        </dgm:presLayoutVars>
      </dgm:prSet>
      <dgm:spPr/>
    </dgm:pt>
  </dgm:ptLst>
  <dgm:cxnLst>
    <dgm:cxn modelId="{A2839102-CF0E-4649-BD04-10AE5BDEEFEB}" srcId="{F985065C-4424-43CD-AEBA-006070BCB5E5}" destId="{BB517293-F29A-49D4-AB5E-7CF1E0CB965D}" srcOrd="0" destOrd="0" parTransId="{F793901A-52E9-43A0-8898-9B836734CBE6}" sibTransId="{2B616B82-0B01-4382-88AA-BBE2C8CB070F}"/>
    <dgm:cxn modelId="{AEFD6F3E-5229-47A2-9C4B-ABC00C2B7FFE}" srcId="{F985065C-4424-43CD-AEBA-006070BCB5E5}" destId="{178BAE67-C34E-4CC2-9DB2-2BE60628CC12}" srcOrd="1" destOrd="0" parTransId="{A4A183C6-6E82-491F-A9DF-D6C5158DBCC8}" sibTransId="{21B0A411-1263-4287-BAD7-55A7B3FBD007}"/>
    <dgm:cxn modelId="{94820157-9967-49BE-8463-67DCA5314AF7}" type="presOf" srcId="{BB517293-F29A-49D4-AB5E-7CF1E0CB965D}" destId="{71069AF9-0877-4EBB-B7A5-78F7A7E7E800}" srcOrd="0" destOrd="0" presId="urn:microsoft.com/office/officeart/2005/8/layout/rings+Icon"/>
    <dgm:cxn modelId="{AB258177-EB89-4CED-837B-7E71E6582BAA}" type="presOf" srcId="{178BAE67-C34E-4CC2-9DB2-2BE60628CC12}" destId="{7AE85DFC-EC84-40F9-91BB-7EB7600FC7A4}" srcOrd="0" destOrd="0" presId="urn:microsoft.com/office/officeart/2005/8/layout/rings+Icon"/>
    <dgm:cxn modelId="{E3D780C2-E29A-4981-BDB7-37080A760D2B}" type="presOf" srcId="{F985065C-4424-43CD-AEBA-006070BCB5E5}" destId="{EE337E1E-78BB-4769-AB98-332350B28D4F}" srcOrd="0" destOrd="0" presId="urn:microsoft.com/office/officeart/2005/8/layout/rings+Icon"/>
    <dgm:cxn modelId="{79612709-18BF-41A6-8F3F-B7F6D6D6D90E}" type="presParOf" srcId="{EE337E1E-78BB-4769-AB98-332350B28D4F}" destId="{71069AF9-0877-4EBB-B7A5-78F7A7E7E800}" srcOrd="0" destOrd="0" presId="urn:microsoft.com/office/officeart/2005/8/layout/rings+Icon"/>
    <dgm:cxn modelId="{D2F0004A-B5B6-4789-94A3-42CB9B003A45}" type="presParOf" srcId="{EE337E1E-78BB-4769-AB98-332350B28D4F}" destId="{7AE85DFC-EC84-40F9-91BB-7EB7600FC7A4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5065C-4424-43CD-AEBA-006070BCB5E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0_3" csCatId="mainScheme" phldr="1"/>
      <dgm:spPr/>
    </dgm:pt>
    <dgm:pt modelId="{BB517293-F29A-49D4-AB5E-7CF1E0CB965D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Authorization</a:t>
          </a:r>
          <a:endParaRPr lang="en-CA" dirty="0">
            <a:latin typeface="Montserrat" panose="00000500000000000000" pitchFamily="50" charset="0"/>
          </a:endParaRPr>
        </a:p>
      </dgm:t>
    </dgm:pt>
    <dgm:pt modelId="{F793901A-52E9-43A0-8898-9B836734CBE6}" type="parTrans" cxnId="{A2839102-CF0E-4649-BD04-10AE5BDEEFEB}">
      <dgm:prSet/>
      <dgm:spPr/>
      <dgm:t>
        <a:bodyPr/>
        <a:lstStyle/>
        <a:p>
          <a:endParaRPr lang="en-CA"/>
        </a:p>
      </dgm:t>
    </dgm:pt>
    <dgm:pt modelId="{2B616B82-0B01-4382-88AA-BBE2C8CB070F}" type="sibTrans" cxnId="{A2839102-CF0E-4649-BD04-10AE5BDEEFEB}">
      <dgm:prSet/>
      <dgm:spPr/>
      <dgm:t>
        <a:bodyPr/>
        <a:lstStyle/>
        <a:p>
          <a:endParaRPr lang="en-CA"/>
        </a:p>
      </dgm:t>
    </dgm:pt>
    <dgm:pt modelId="{178BAE67-C34E-4CC2-9DB2-2BE60628CC12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Data Access</a:t>
          </a:r>
          <a:endParaRPr lang="en-CA" dirty="0">
            <a:latin typeface="Montserrat" panose="00000500000000000000" pitchFamily="50" charset="0"/>
          </a:endParaRPr>
        </a:p>
      </dgm:t>
    </dgm:pt>
    <dgm:pt modelId="{A4A183C6-6E82-491F-A9DF-D6C5158DBCC8}" type="parTrans" cxnId="{AEFD6F3E-5229-47A2-9C4B-ABC00C2B7FFE}">
      <dgm:prSet/>
      <dgm:spPr/>
      <dgm:t>
        <a:bodyPr/>
        <a:lstStyle/>
        <a:p>
          <a:endParaRPr lang="en-CA"/>
        </a:p>
      </dgm:t>
    </dgm:pt>
    <dgm:pt modelId="{21B0A411-1263-4287-BAD7-55A7B3FBD007}" type="sibTrans" cxnId="{AEFD6F3E-5229-47A2-9C4B-ABC00C2B7FFE}">
      <dgm:prSet/>
      <dgm:spPr/>
      <dgm:t>
        <a:bodyPr/>
        <a:lstStyle/>
        <a:p>
          <a:endParaRPr lang="en-CA"/>
        </a:p>
      </dgm:t>
    </dgm:pt>
    <dgm:pt modelId="{AE70E236-A8F3-4080-BE92-3767DFDFD9D5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2993CA"/>
        </a:solidFill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Montserrat" panose="00000500000000000000" pitchFamily="50" charset="0"/>
            </a:rPr>
            <a:t>Validation</a:t>
          </a:r>
          <a:endParaRPr lang="en-CA" sz="3600" dirty="0">
            <a:solidFill>
              <a:schemeClr val="tx1"/>
            </a:solidFill>
            <a:latin typeface="Montserrat" panose="00000500000000000000" pitchFamily="50" charset="0"/>
          </a:endParaRPr>
        </a:p>
      </dgm:t>
    </dgm:pt>
    <dgm:pt modelId="{E7E67F61-49A3-4F7D-BFA7-5C7045DBF366}" type="parTrans" cxnId="{7613DB97-C30E-463C-8634-32CCD00FE9B4}">
      <dgm:prSet/>
      <dgm:spPr/>
      <dgm:t>
        <a:bodyPr/>
        <a:lstStyle/>
        <a:p>
          <a:endParaRPr lang="en-CA"/>
        </a:p>
      </dgm:t>
    </dgm:pt>
    <dgm:pt modelId="{25A08985-66E0-43EC-83F2-961A9861DDC0}" type="sibTrans" cxnId="{7613DB97-C30E-463C-8634-32CCD00FE9B4}">
      <dgm:prSet/>
      <dgm:spPr/>
      <dgm:t>
        <a:bodyPr/>
        <a:lstStyle/>
        <a:p>
          <a:endParaRPr lang="en-CA"/>
        </a:p>
      </dgm:t>
    </dgm:pt>
    <dgm:pt modelId="{272CBA6D-437C-46F8-9CB0-31648146E249}" type="pres">
      <dgm:prSet presAssocID="{F985065C-4424-43CD-AEBA-006070BCB5E5}" presName="Name0" presStyleCnt="0">
        <dgm:presLayoutVars>
          <dgm:chMax val="7"/>
          <dgm:dir/>
          <dgm:resizeHandles val="exact"/>
        </dgm:presLayoutVars>
      </dgm:prSet>
      <dgm:spPr/>
    </dgm:pt>
    <dgm:pt modelId="{13BD5C21-B467-47E8-B264-A70E8F52C3FF}" type="pres">
      <dgm:prSet presAssocID="{F985065C-4424-43CD-AEBA-006070BCB5E5}" presName="ellipse1" presStyleLbl="vennNode1" presStyleIdx="0" presStyleCnt="3" custScaleX="82460" custScaleY="82460" custLinFactNeighborX="8240" custLinFactNeighborY="16480">
        <dgm:presLayoutVars>
          <dgm:bulletEnabled val="1"/>
        </dgm:presLayoutVars>
      </dgm:prSet>
      <dgm:spPr/>
    </dgm:pt>
    <dgm:pt modelId="{F6AF9C97-0128-4CCC-BA33-1FF1EF96861C}" type="pres">
      <dgm:prSet presAssocID="{F985065C-4424-43CD-AEBA-006070BCB5E5}" presName="ellipse2" presStyleLbl="vennNode1" presStyleIdx="1" presStyleCnt="3" custScaleX="82460" custScaleY="82460">
        <dgm:presLayoutVars>
          <dgm:bulletEnabled val="1"/>
        </dgm:presLayoutVars>
      </dgm:prSet>
      <dgm:spPr/>
    </dgm:pt>
    <dgm:pt modelId="{30E745AB-DE10-4E21-ACC5-BC0CDBF9D661}" type="pres">
      <dgm:prSet presAssocID="{F985065C-4424-43CD-AEBA-006070BCB5E5}" presName="ellipse3" presStyleLbl="vennNode1" presStyleIdx="2" presStyleCnt="3" custScaleX="118104" custScaleY="118104" custLinFactNeighborX="-30402" custLinFactNeighborY="1421">
        <dgm:presLayoutVars>
          <dgm:bulletEnabled val="1"/>
        </dgm:presLayoutVars>
      </dgm:prSet>
      <dgm:spPr/>
    </dgm:pt>
  </dgm:ptLst>
  <dgm:cxnLst>
    <dgm:cxn modelId="{A2839102-CF0E-4649-BD04-10AE5BDEEFEB}" srcId="{F985065C-4424-43CD-AEBA-006070BCB5E5}" destId="{BB517293-F29A-49D4-AB5E-7CF1E0CB965D}" srcOrd="0" destOrd="0" parTransId="{F793901A-52E9-43A0-8898-9B836734CBE6}" sibTransId="{2B616B82-0B01-4382-88AA-BBE2C8CB070F}"/>
    <dgm:cxn modelId="{AEFD6F3E-5229-47A2-9C4B-ABC00C2B7FFE}" srcId="{F985065C-4424-43CD-AEBA-006070BCB5E5}" destId="{178BAE67-C34E-4CC2-9DB2-2BE60628CC12}" srcOrd="1" destOrd="0" parTransId="{A4A183C6-6E82-491F-A9DF-D6C5158DBCC8}" sibTransId="{21B0A411-1263-4287-BAD7-55A7B3FBD007}"/>
    <dgm:cxn modelId="{1A6A7C67-767A-480B-8A23-B3A2BB744B23}" type="presOf" srcId="{178BAE67-C34E-4CC2-9DB2-2BE60628CC12}" destId="{F6AF9C97-0128-4CCC-BA33-1FF1EF96861C}" srcOrd="0" destOrd="0" presId="urn:microsoft.com/office/officeart/2005/8/layout/rings+Icon"/>
    <dgm:cxn modelId="{7A727F82-AA49-4A7E-A740-B984AE055208}" type="presOf" srcId="{AE70E236-A8F3-4080-BE92-3767DFDFD9D5}" destId="{30E745AB-DE10-4E21-ACC5-BC0CDBF9D661}" srcOrd="0" destOrd="0" presId="urn:microsoft.com/office/officeart/2005/8/layout/rings+Icon"/>
    <dgm:cxn modelId="{7613DB97-C30E-463C-8634-32CCD00FE9B4}" srcId="{F985065C-4424-43CD-AEBA-006070BCB5E5}" destId="{AE70E236-A8F3-4080-BE92-3767DFDFD9D5}" srcOrd="2" destOrd="0" parTransId="{E7E67F61-49A3-4F7D-BFA7-5C7045DBF366}" sibTransId="{25A08985-66E0-43EC-83F2-961A9861DDC0}"/>
    <dgm:cxn modelId="{BFD826AE-3F42-4178-B79D-8D1835D2E3ED}" type="presOf" srcId="{BB517293-F29A-49D4-AB5E-7CF1E0CB965D}" destId="{13BD5C21-B467-47E8-B264-A70E8F52C3FF}" srcOrd="0" destOrd="0" presId="urn:microsoft.com/office/officeart/2005/8/layout/rings+Icon"/>
    <dgm:cxn modelId="{C223C1CF-AC3D-4168-99C6-F9617B46709A}" type="presOf" srcId="{F985065C-4424-43CD-AEBA-006070BCB5E5}" destId="{272CBA6D-437C-46F8-9CB0-31648146E249}" srcOrd="0" destOrd="0" presId="urn:microsoft.com/office/officeart/2005/8/layout/rings+Icon"/>
    <dgm:cxn modelId="{195218BF-8246-4E1C-B30A-80E060D82C99}" type="presParOf" srcId="{272CBA6D-437C-46F8-9CB0-31648146E249}" destId="{13BD5C21-B467-47E8-B264-A70E8F52C3FF}" srcOrd="0" destOrd="0" presId="urn:microsoft.com/office/officeart/2005/8/layout/rings+Icon"/>
    <dgm:cxn modelId="{926590AD-8822-4792-BE49-2FC10E30F558}" type="presParOf" srcId="{272CBA6D-437C-46F8-9CB0-31648146E249}" destId="{F6AF9C97-0128-4CCC-BA33-1FF1EF96861C}" srcOrd="1" destOrd="0" presId="urn:microsoft.com/office/officeart/2005/8/layout/rings+Icon"/>
    <dgm:cxn modelId="{7EA1FC83-F395-45A4-B6B2-93C436506296}" type="presParOf" srcId="{272CBA6D-437C-46F8-9CB0-31648146E249}" destId="{30E745AB-DE10-4E21-ACC5-BC0CDBF9D661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5065C-4424-43CD-AEBA-006070BCB5E5}" type="doc">
      <dgm:prSet loTypeId="urn:microsoft.com/office/officeart/2005/8/layout/rings+Icon" loCatId="officeonline" qsTypeId="urn:microsoft.com/office/officeart/2005/8/quickstyle/simple2" qsCatId="simple" csTypeId="urn:microsoft.com/office/officeart/2005/8/colors/accent0_3" csCatId="mainScheme" phldr="1"/>
      <dgm:spPr/>
    </dgm:pt>
    <dgm:pt modelId="{BB517293-F29A-49D4-AB5E-7CF1E0CB965D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Authorization</a:t>
          </a:r>
          <a:endParaRPr lang="en-CA" dirty="0">
            <a:latin typeface="Montserrat" panose="00000500000000000000" pitchFamily="50" charset="0"/>
          </a:endParaRPr>
        </a:p>
      </dgm:t>
    </dgm:pt>
    <dgm:pt modelId="{F793901A-52E9-43A0-8898-9B836734CBE6}" type="parTrans" cxnId="{A2839102-CF0E-4649-BD04-10AE5BDEEFEB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B616B82-0B01-4382-88AA-BBE2C8CB070F}" type="sibTrans" cxnId="{A2839102-CF0E-4649-BD04-10AE5BDEEFEB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178BAE67-C34E-4CC2-9DB2-2BE60628CC12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Data Access</a:t>
          </a:r>
          <a:endParaRPr lang="en-CA" dirty="0">
            <a:latin typeface="Montserrat" panose="00000500000000000000" pitchFamily="50" charset="0"/>
          </a:endParaRPr>
        </a:p>
      </dgm:t>
    </dgm:pt>
    <dgm:pt modelId="{A4A183C6-6E82-491F-A9DF-D6C5158DBCC8}" type="parTrans" cxnId="{AEFD6F3E-5229-47A2-9C4B-ABC00C2B7FFE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1B0A411-1263-4287-BAD7-55A7B3FBD007}" type="sibTrans" cxnId="{AEFD6F3E-5229-47A2-9C4B-ABC00C2B7FFE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AE70E236-A8F3-4080-BE92-3767DFDFD9D5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Validation</a:t>
          </a:r>
          <a:endParaRPr lang="en-CA" dirty="0">
            <a:latin typeface="Montserrat" panose="00000500000000000000" pitchFamily="50" charset="0"/>
          </a:endParaRPr>
        </a:p>
      </dgm:t>
    </dgm:pt>
    <dgm:pt modelId="{E7E67F61-49A3-4F7D-BFA7-5C7045DBF366}" type="parTrans" cxnId="{7613DB97-C30E-463C-8634-32CCD00FE9B4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5A08985-66E0-43EC-83F2-961A9861DDC0}" type="sibTrans" cxnId="{7613DB97-C30E-463C-8634-32CCD00FE9B4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F4B32BD6-5158-4C27-A11B-6DDF10559EC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2993CA"/>
        </a:solidFill>
      </dgm:spPr>
      <dgm:t>
        <a:bodyPr/>
        <a:lstStyle/>
        <a:p>
          <a:r>
            <a:rPr lang="en-US" sz="4800" dirty="0">
              <a:solidFill>
                <a:schemeClr val="tx1"/>
              </a:solidFill>
              <a:latin typeface="Montserrat" panose="00000500000000000000" pitchFamily="50" charset="0"/>
            </a:rPr>
            <a:t>Business Logic</a:t>
          </a:r>
          <a:endParaRPr lang="en-CA" sz="4800" dirty="0">
            <a:solidFill>
              <a:schemeClr val="tx1"/>
            </a:solidFill>
            <a:latin typeface="Montserrat" panose="00000500000000000000" pitchFamily="50" charset="0"/>
          </a:endParaRPr>
        </a:p>
      </dgm:t>
    </dgm:pt>
    <dgm:pt modelId="{418829E3-4984-4015-B5F0-A12456B87A19}" type="parTrans" cxnId="{BB394A97-153E-4819-9141-33374F1CA4A2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98D30EB0-7F6A-4E9A-86A0-1486EB514088}" type="sibTrans" cxnId="{BB394A97-153E-4819-9141-33374F1CA4A2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F7B477BB-1AB4-4773-BA96-34FAE5B76736}" type="pres">
      <dgm:prSet presAssocID="{F985065C-4424-43CD-AEBA-006070BCB5E5}" presName="Name0" presStyleCnt="0">
        <dgm:presLayoutVars>
          <dgm:chMax val="7"/>
          <dgm:dir/>
          <dgm:resizeHandles val="exact"/>
        </dgm:presLayoutVars>
      </dgm:prSet>
      <dgm:spPr/>
    </dgm:pt>
    <dgm:pt modelId="{D199A47C-DFFE-4983-BBDD-7607AF65A5D4}" type="pres">
      <dgm:prSet presAssocID="{F985065C-4424-43CD-AEBA-006070BCB5E5}" presName="ellipse1" presStyleLbl="vennNode1" presStyleIdx="0" presStyleCnt="4" custLinFactNeighborX="14739" custLinFactNeighborY="2601">
        <dgm:presLayoutVars>
          <dgm:bulletEnabled val="1"/>
        </dgm:presLayoutVars>
      </dgm:prSet>
      <dgm:spPr/>
    </dgm:pt>
    <dgm:pt modelId="{B4D3D879-7475-45CC-82AB-CA72E1382FE9}" type="pres">
      <dgm:prSet presAssocID="{F985065C-4424-43CD-AEBA-006070BCB5E5}" presName="ellipse2" presStyleLbl="vennNode1" presStyleIdx="1" presStyleCnt="4">
        <dgm:presLayoutVars>
          <dgm:bulletEnabled val="1"/>
        </dgm:presLayoutVars>
      </dgm:prSet>
      <dgm:spPr/>
    </dgm:pt>
    <dgm:pt modelId="{77737AD2-98FE-4727-B66A-E770EF748424}" type="pres">
      <dgm:prSet presAssocID="{F985065C-4424-43CD-AEBA-006070BCB5E5}" presName="ellipse3" presStyleLbl="vennNode1" presStyleIdx="2" presStyleCnt="4">
        <dgm:presLayoutVars>
          <dgm:bulletEnabled val="1"/>
        </dgm:presLayoutVars>
      </dgm:prSet>
      <dgm:spPr/>
    </dgm:pt>
    <dgm:pt modelId="{582B371C-A2A2-408B-ABEA-08605E8CCC51}" type="pres">
      <dgm:prSet presAssocID="{F985065C-4424-43CD-AEBA-006070BCB5E5}" presName="ellipse4" presStyleLbl="vennNode1" presStyleIdx="3" presStyleCnt="4" custScaleX="147792" custScaleY="147792" custLinFactNeighborX="-20519" custLinFactNeighborY="-7513">
        <dgm:presLayoutVars>
          <dgm:bulletEnabled val="1"/>
        </dgm:presLayoutVars>
      </dgm:prSet>
      <dgm:spPr/>
    </dgm:pt>
  </dgm:ptLst>
  <dgm:cxnLst>
    <dgm:cxn modelId="{A2839102-CF0E-4649-BD04-10AE5BDEEFEB}" srcId="{F985065C-4424-43CD-AEBA-006070BCB5E5}" destId="{BB517293-F29A-49D4-AB5E-7CF1E0CB965D}" srcOrd="0" destOrd="0" parTransId="{F793901A-52E9-43A0-8898-9B836734CBE6}" sibTransId="{2B616B82-0B01-4382-88AA-BBE2C8CB070F}"/>
    <dgm:cxn modelId="{E630C422-46C1-4F5F-8F92-34CEDF8B7D35}" type="presOf" srcId="{AE70E236-A8F3-4080-BE92-3767DFDFD9D5}" destId="{77737AD2-98FE-4727-B66A-E770EF748424}" srcOrd="0" destOrd="0" presId="urn:microsoft.com/office/officeart/2005/8/layout/rings+Icon"/>
    <dgm:cxn modelId="{AEFD6F3E-5229-47A2-9C4B-ABC00C2B7FFE}" srcId="{F985065C-4424-43CD-AEBA-006070BCB5E5}" destId="{178BAE67-C34E-4CC2-9DB2-2BE60628CC12}" srcOrd="1" destOrd="0" parTransId="{A4A183C6-6E82-491F-A9DF-D6C5158DBCC8}" sibTransId="{21B0A411-1263-4287-BAD7-55A7B3FBD007}"/>
    <dgm:cxn modelId="{AF48344C-EB98-45E0-8BDA-C32BDFA56BB4}" type="presOf" srcId="{F4B32BD6-5158-4C27-A11B-6DDF10559EC1}" destId="{582B371C-A2A2-408B-ABEA-08605E8CCC51}" srcOrd="0" destOrd="0" presId="urn:microsoft.com/office/officeart/2005/8/layout/rings+Icon"/>
    <dgm:cxn modelId="{392A3656-0F01-4EE3-A21E-0235131A5BB5}" type="presOf" srcId="{178BAE67-C34E-4CC2-9DB2-2BE60628CC12}" destId="{B4D3D879-7475-45CC-82AB-CA72E1382FE9}" srcOrd="0" destOrd="0" presId="urn:microsoft.com/office/officeart/2005/8/layout/rings+Icon"/>
    <dgm:cxn modelId="{BB394A97-153E-4819-9141-33374F1CA4A2}" srcId="{F985065C-4424-43CD-AEBA-006070BCB5E5}" destId="{F4B32BD6-5158-4C27-A11B-6DDF10559EC1}" srcOrd="3" destOrd="0" parTransId="{418829E3-4984-4015-B5F0-A12456B87A19}" sibTransId="{98D30EB0-7F6A-4E9A-86A0-1486EB514088}"/>
    <dgm:cxn modelId="{7613DB97-C30E-463C-8634-32CCD00FE9B4}" srcId="{F985065C-4424-43CD-AEBA-006070BCB5E5}" destId="{AE70E236-A8F3-4080-BE92-3767DFDFD9D5}" srcOrd="2" destOrd="0" parTransId="{E7E67F61-49A3-4F7D-BFA7-5C7045DBF366}" sibTransId="{25A08985-66E0-43EC-83F2-961A9861DDC0}"/>
    <dgm:cxn modelId="{D3AF39DF-8B63-4B2A-A7B2-5F55F982F366}" type="presOf" srcId="{BB517293-F29A-49D4-AB5E-7CF1E0CB965D}" destId="{D199A47C-DFFE-4983-BBDD-7607AF65A5D4}" srcOrd="0" destOrd="0" presId="urn:microsoft.com/office/officeart/2005/8/layout/rings+Icon"/>
    <dgm:cxn modelId="{597FB9E3-1C47-400C-A26E-1B81382A6B04}" type="presOf" srcId="{F985065C-4424-43CD-AEBA-006070BCB5E5}" destId="{F7B477BB-1AB4-4773-BA96-34FAE5B76736}" srcOrd="0" destOrd="0" presId="urn:microsoft.com/office/officeart/2005/8/layout/rings+Icon"/>
    <dgm:cxn modelId="{452B50DC-F778-48ED-86BF-5B9AA357C1E2}" type="presParOf" srcId="{F7B477BB-1AB4-4773-BA96-34FAE5B76736}" destId="{D199A47C-DFFE-4983-BBDD-7607AF65A5D4}" srcOrd="0" destOrd="0" presId="urn:microsoft.com/office/officeart/2005/8/layout/rings+Icon"/>
    <dgm:cxn modelId="{D7843D65-B1B1-4C22-AB82-D074616F220C}" type="presParOf" srcId="{F7B477BB-1AB4-4773-BA96-34FAE5B76736}" destId="{B4D3D879-7475-45CC-82AB-CA72E1382FE9}" srcOrd="1" destOrd="0" presId="urn:microsoft.com/office/officeart/2005/8/layout/rings+Icon"/>
    <dgm:cxn modelId="{8C6263AD-1787-4BD2-A297-006AF4285778}" type="presParOf" srcId="{F7B477BB-1AB4-4773-BA96-34FAE5B76736}" destId="{77737AD2-98FE-4727-B66A-E770EF748424}" srcOrd="2" destOrd="0" presId="urn:microsoft.com/office/officeart/2005/8/layout/rings+Icon"/>
    <dgm:cxn modelId="{FD87024D-4D5E-4629-8975-FE3FF97EAC32}" type="presParOf" srcId="{F7B477BB-1AB4-4773-BA96-34FAE5B76736}" destId="{582B371C-A2A2-408B-ABEA-08605E8CCC51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85065C-4424-43CD-AEBA-006070BCB5E5}" type="doc">
      <dgm:prSet loTypeId="urn:microsoft.com/office/officeart/2005/8/layout/rings+Icon" loCatId="officeonline" qsTypeId="urn:microsoft.com/office/officeart/2005/8/quickstyle/simple2" qsCatId="simple" csTypeId="urn:microsoft.com/office/officeart/2005/8/colors/accent0_3" csCatId="mainScheme" phldr="1"/>
      <dgm:spPr/>
    </dgm:pt>
    <dgm:pt modelId="{BB517293-F29A-49D4-AB5E-7CF1E0CB965D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Authorization</a:t>
          </a:r>
          <a:endParaRPr lang="en-CA" dirty="0">
            <a:latin typeface="Montserrat" panose="00000500000000000000" pitchFamily="50" charset="0"/>
          </a:endParaRPr>
        </a:p>
      </dgm:t>
    </dgm:pt>
    <dgm:pt modelId="{F793901A-52E9-43A0-8898-9B836734CBE6}" type="parTrans" cxnId="{A2839102-CF0E-4649-BD04-10AE5BDEEFEB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B616B82-0B01-4382-88AA-BBE2C8CB070F}" type="sibTrans" cxnId="{A2839102-CF0E-4649-BD04-10AE5BDEEFEB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178BAE67-C34E-4CC2-9DB2-2BE60628CC12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Data Access</a:t>
          </a:r>
          <a:endParaRPr lang="en-CA" dirty="0">
            <a:latin typeface="Montserrat" panose="00000500000000000000" pitchFamily="50" charset="0"/>
          </a:endParaRPr>
        </a:p>
      </dgm:t>
    </dgm:pt>
    <dgm:pt modelId="{A4A183C6-6E82-491F-A9DF-D6C5158DBCC8}" type="parTrans" cxnId="{AEFD6F3E-5229-47A2-9C4B-ABC00C2B7FFE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1B0A411-1263-4287-BAD7-55A7B3FBD007}" type="sibTrans" cxnId="{AEFD6F3E-5229-47A2-9C4B-ABC00C2B7FFE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AE70E236-A8F3-4080-BE92-3767DFDFD9D5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Validation</a:t>
          </a:r>
          <a:endParaRPr lang="en-CA" dirty="0">
            <a:latin typeface="Montserrat" panose="00000500000000000000" pitchFamily="50" charset="0"/>
          </a:endParaRPr>
        </a:p>
      </dgm:t>
    </dgm:pt>
    <dgm:pt modelId="{E7E67F61-49A3-4F7D-BFA7-5C7045DBF366}" type="parTrans" cxnId="{7613DB97-C30E-463C-8634-32CCD00FE9B4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25A08985-66E0-43EC-83F2-961A9861DDC0}" type="sibTrans" cxnId="{7613DB97-C30E-463C-8634-32CCD00FE9B4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F4B32BD6-5158-4C27-A11B-6DDF10559EC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2993C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Montserrat" panose="00000500000000000000" pitchFamily="50" charset="0"/>
            </a:rPr>
            <a:t>Business Logic</a:t>
          </a:r>
          <a:endParaRPr lang="en-CA" dirty="0">
            <a:solidFill>
              <a:schemeClr val="tx1"/>
            </a:solidFill>
            <a:latin typeface="Montserrat" panose="00000500000000000000" pitchFamily="50" charset="0"/>
          </a:endParaRPr>
        </a:p>
      </dgm:t>
    </dgm:pt>
    <dgm:pt modelId="{418829E3-4984-4015-B5F0-A12456B87A19}" type="parTrans" cxnId="{BB394A97-153E-4819-9141-33374F1CA4A2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98D30EB0-7F6A-4E9A-86A0-1486EB514088}" type="sibTrans" cxnId="{BB394A97-153E-4819-9141-33374F1CA4A2}">
      <dgm:prSet/>
      <dgm:spPr/>
      <dgm:t>
        <a:bodyPr/>
        <a:lstStyle/>
        <a:p>
          <a:endParaRPr lang="en-CA">
            <a:latin typeface="Montserrat" panose="00000500000000000000" pitchFamily="50" charset="0"/>
          </a:endParaRPr>
        </a:p>
      </dgm:t>
    </dgm:pt>
    <dgm:pt modelId="{F7B477BB-1AB4-4773-BA96-34FAE5B76736}" type="pres">
      <dgm:prSet presAssocID="{F985065C-4424-43CD-AEBA-006070BCB5E5}" presName="Name0" presStyleCnt="0">
        <dgm:presLayoutVars>
          <dgm:chMax val="7"/>
          <dgm:dir/>
          <dgm:resizeHandles val="exact"/>
        </dgm:presLayoutVars>
      </dgm:prSet>
      <dgm:spPr/>
    </dgm:pt>
    <dgm:pt modelId="{D199A47C-DFFE-4983-BBDD-7607AF65A5D4}" type="pres">
      <dgm:prSet presAssocID="{F985065C-4424-43CD-AEBA-006070BCB5E5}" presName="ellipse1" presStyleLbl="vennNode1" presStyleIdx="0" presStyleCnt="4" custLinFactNeighborX="14739" custLinFactNeighborY="2601">
        <dgm:presLayoutVars>
          <dgm:bulletEnabled val="1"/>
        </dgm:presLayoutVars>
      </dgm:prSet>
      <dgm:spPr/>
    </dgm:pt>
    <dgm:pt modelId="{B4D3D879-7475-45CC-82AB-CA72E1382FE9}" type="pres">
      <dgm:prSet presAssocID="{F985065C-4424-43CD-AEBA-006070BCB5E5}" presName="ellipse2" presStyleLbl="vennNode1" presStyleIdx="1" presStyleCnt="4">
        <dgm:presLayoutVars>
          <dgm:bulletEnabled val="1"/>
        </dgm:presLayoutVars>
      </dgm:prSet>
      <dgm:spPr/>
    </dgm:pt>
    <dgm:pt modelId="{77737AD2-98FE-4727-B66A-E770EF748424}" type="pres">
      <dgm:prSet presAssocID="{F985065C-4424-43CD-AEBA-006070BCB5E5}" presName="ellipse3" presStyleLbl="vennNode1" presStyleIdx="2" presStyleCnt="4">
        <dgm:presLayoutVars>
          <dgm:bulletEnabled val="1"/>
        </dgm:presLayoutVars>
      </dgm:prSet>
      <dgm:spPr/>
    </dgm:pt>
    <dgm:pt modelId="{582B371C-A2A2-408B-ABEA-08605E8CCC51}" type="pres">
      <dgm:prSet presAssocID="{F985065C-4424-43CD-AEBA-006070BCB5E5}" presName="ellipse4" presStyleLbl="vennNode1" presStyleIdx="3" presStyleCnt="4" custLinFactNeighborX="-20519" custLinFactNeighborY="-7513">
        <dgm:presLayoutVars>
          <dgm:bulletEnabled val="1"/>
        </dgm:presLayoutVars>
      </dgm:prSet>
      <dgm:spPr/>
    </dgm:pt>
  </dgm:ptLst>
  <dgm:cxnLst>
    <dgm:cxn modelId="{A2839102-CF0E-4649-BD04-10AE5BDEEFEB}" srcId="{F985065C-4424-43CD-AEBA-006070BCB5E5}" destId="{BB517293-F29A-49D4-AB5E-7CF1E0CB965D}" srcOrd="0" destOrd="0" parTransId="{F793901A-52E9-43A0-8898-9B836734CBE6}" sibTransId="{2B616B82-0B01-4382-88AA-BBE2C8CB070F}"/>
    <dgm:cxn modelId="{B1B7F617-DD95-4CA1-B80A-8B631B26DCC5}" type="presOf" srcId="{F4B32BD6-5158-4C27-A11B-6DDF10559EC1}" destId="{582B371C-A2A2-408B-ABEA-08605E8CCC51}" srcOrd="0" destOrd="0" presId="urn:microsoft.com/office/officeart/2005/8/layout/rings+Icon"/>
    <dgm:cxn modelId="{BC932E28-BD5C-4628-B4B2-51C3AB55D110}" type="presOf" srcId="{178BAE67-C34E-4CC2-9DB2-2BE60628CC12}" destId="{B4D3D879-7475-45CC-82AB-CA72E1382FE9}" srcOrd="0" destOrd="0" presId="urn:microsoft.com/office/officeart/2005/8/layout/rings+Icon"/>
    <dgm:cxn modelId="{4E03D83C-D58B-4285-AD03-89E6A824E444}" type="presOf" srcId="{AE70E236-A8F3-4080-BE92-3767DFDFD9D5}" destId="{77737AD2-98FE-4727-B66A-E770EF748424}" srcOrd="0" destOrd="0" presId="urn:microsoft.com/office/officeart/2005/8/layout/rings+Icon"/>
    <dgm:cxn modelId="{AEFD6F3E-5229-47A2-9C4B-ABC00C2B7FFE}" srcId="{F985065C-4424-43CD-AEBA-006070BCB5E5}" destId="{178BAE67-C34E-4CC2-9DB2-2BE60628CC12}" srcOrd="1" destOrd="0" parTransId="{A4A183C6-6E82-491F-A9DF-D6C5158DBCC8}" sibTransId="{21B0A411-1263-4287-BAD7-55A7B3FBD007}"/>
    <dgm:cxn modelId="{5C626B46-7B59-47B5-98D1-F27C107378F1}" type="presOf" srcId="{BB517293-F29A-49D4-AB5E-7CF1E0CB965D}" destId="{D199A47C-DFFE-4983-BBDD-7607AF65A5D4}" srcOrd="0" destOrd="0" presId="urn:microsoft.com/office/officeart/2005/8/layout/rings+Icon"/>
    <dgm:cxn modelId="{BB394A97-153E-4819-9141-33374F1CA4A2}" srcId="{F985065C-4424-43CD-AEBA-006070BCB5E5}" destId="{F4B32BD6-5158-4C27-A11B-6DDF10559EC1}" srcOrd="3" destOrd="0" parTransId="{418829E3-4984-4015-B5F0-A12456B87A19}" sibTransId="{98D30EB0-7F6A-4E9A-86A0-1486EB514088}"/>
    <dgm:cxn modelId="{7613DB97-C30E-463C-8634-32CCD00FE9B4}" srcId="{F985065C-4424-43CD-AEBA-006070BCB5E5}" destId="{AE70E236-A8F3-4080-BE92-3767DFDFD9D5}" srcOrd="2" destOrd="0" parTransId="{E7E67F61-49A3-4F7D-BFA7-5C7045DBF366}" sibTransId="{25A08985-66E0-43EC-83F2-961A9861DDC0}"/>
    <dgm:cxn modelId="{AED324B9-BC01-4BA6-8352-530270B69A97}" type="presOf" srcId="{F985065C-4424-43CD-AEBA-006070BCB5E5}" destId="{F7B477BB-1AB4-4773-BA96-34FAE5B76736}" srcOrd="0" destOrd="0" presId="urn:microsoft.com/office/officeart/2005/8/layout/rings+Icon"/>
    <dgm:cxn modelId="{7C0B8FB4-7AD8-45F8-9728-DF229BA7AD36}" type="presParOf" srcId="{F7B477BB-1AB4-4773-BA96-34FAE5B76736}" destId="{D199A47C-DFFE-4983-BBDD-7607AF65A5D4}" srcOrd="0" destOrd="0" presId="urn:microsoft.com/office/officeart/2005/8/layout/rings+Icon"/>
    <dgm:cxn modelId="{3A6C12B2-46EF-4167-A2F2-F6BB0F64CD85}" type="presParOf" srcId="{F7B477BB-1AB4-4773-BA96-34FAE5B76736}" destId="{B4D3D879-7475-45CC-82AB-CA72E1382FE9}" srcOrd="1" destOrd="0" presId="urn:microsoft.com/office/officeart/2005/8/layout/rings+Icon"/>
    <dgm:cxn modelId="{2215CCFA-5E1A-43B9-B551-6DD1B867BA3D}" type="presParOf" srcId="{F7B477BB-1AB4-4773-BA96-34FAE5B76736}" destId="{77737AD2-98FE-4727-B66A-E770EF748424}" srcOrd="2" destOrd="0" presId="urn:microsoft.com/office/officeart/2005/8/layout/rings+Icon"/>
    <dgm:cxn modelId="{4BD88B90-E15F-4F19-8D20-F72AA04A3028}" type="presParOf" srcId="{F7B477BB-1AB4-4773-BA96-34FAE5B76736}" destId="{582B371C-A2A2-408B-ABEA-08605E8CCC51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F41AD-57A4-41F8-902F-F683E50949C3}">
      <dsp:nvSpPr>
        <dsp:cNvPr id="0" name=""/>
        <dsp:cNvSpPr/>
      </dsp:nvSpPr>
      <dsp:spPr>
        <a:xfrm>
          <a:off x="1485906" y="143919"/>
          <a:ext cx="5156186" cy="5130827"/>
        </a:xfrm>
        <a:prstGeom prst="ellipse">
          <a:avLst/>
        </a:prstGeom>
        <a:solidFill>
          <a:srgbClr val="2993C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rPr>
            <a:t>Authorization</a:t>
          </a:r>
          <a:endParaRPr lang="en-CA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Montserrat" panose="00000500000000000000" pitchFamily="50" charset="0"/>
          </a:endParaRPr>
        </a:p>
      </dsp:txBody>
      <dsp:txXfrm>
        <a:off x="2241012" y="895311"/>
        <a:ext cx="3645974" cy="3628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9AF9-0877-4EBB-B7A5-78F7A7E7E800}">
      <dsp:nvSpPr>
        <dsp:cNvPr id="0" name=""/>
        <dsp:cNvSpPr/>
      </dsp:nvSpPr>
      <dsp:spPr>
        <a:xfrm>
          <a:off x="1837833" y="235550"/>
          <a:ext cx="2283296" cy="228345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anose="00000500000000000000" pitchFamily="50" charset="0"/>
            </a:rPr>
            <a:t>Authorization</a:t>
          </a:r>
          <a:endParaRPr lang="en-CA" sz="1600" kern="1200" dirty="0">
            <a:latin typeface="Montserrat" panose="00000500000000000000" pitchFamily="50" charset="0"/>
          </a:endParaRPr>
        </a:p>
      </dsp:txBody>
      <dsp:txXfrm>
        <a:off x="2172214" y="569955"/>
        <a:ext cx="1614534" cy="1614647"/>
      </dsp:txXfrm>
    </dsp:sp>
    <dsp:sp modelId="{7AE85DFC-EC84-40F9-91BB-7EB7600FC7A4}">
      <dsp:nvSpPr>
        <dsp:cNvPr id="0" name=""/>
        <dsp:cNvSpPr/>
      </dsp:nvSpPr>
      <dsp:spPr>
        <a:xfrm>
          <a:off x="2737642" y="1510294"/>
          <a:ext cx="3275425" cy="3275655"/>
        </a:xfrm>
        <a:prstGeom prst="ellipse">
          <a:avLst/>
        </a:prstGeom>
        <a:solidFill>
          <a:srgbClr val="2993CA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Montserrat" panose="00000500000000000000" pitchFamily="50" charset="0"/>
            </a:rPr>
            <a:t>Data Access</a:t>
          </a:r>
          <a:endParaRPr lang="en-CA" sz="3600" kern="1200" dirty="0">
            <a:solidFill>
              <a:schemeClr val="tx1"/>
            </a:solidFill>
            <a:latin typeface="Montserrat" panose="00000500000000000000" pitchFamily="50" charset="0"/>
          </a:endParaRPr>
        </a:p>
      </dsp:txBody>
      <dsp:txXfrm>
        <a:off x="3217317" y="1990003"/>
        <a:ext cx="2316075" cy="2316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5C21-B467-47E8-B264-A70E8F52C3FF}">
      <dsp:nvSpPr>
        <dsp:cNvPr id="0" name=""/>
        <dsp:cNvSpPr/>
      </dsp:nvSpPr>
      <dsp:spPr>
        <a:xfrm>
          <a:off x="1029744" y="1110457"/>
          <a:ext cx="2680531" cy="26804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ontserrat" panose="00000500000000000000" pitchFamily="50" charset="0"/>
            </a:rPr>
            <a:t>Authorization</a:t>
          </a:r>
          <a:endParaRPr lang="en-CA" sz="1900" kern="1200" dirty="0">
            <a:latin typeface="Montserrat" panose="00000500000000000000" pitchFamily="50" charset="0"/>
          </a:endParaRPr>
        </a:p>
      </dsp:txBody>
      <dsp:txXfrm>
        <a:off x="1422299" y="1503006"/>
        <a:ext cx="1895421" cy="1895394"/>
      </dsp:txXfrm>
    </dsp:sp>
    <dsp:sp modelId="{F6AF9C97-0128-4CCC-BA33-1FF1EF96861C}">
      <dsp:nvSpPr>
        <dsp:cNvPr id="0" name=""/>
        <dsp:cNvSpPr/>
      </dsp:nvSpPr>
      <dsp:spPr>
        <a:xfrm>
          <a:off x="2435053" y="2742757"/>
          <a:ext cx="2680531" cy="26804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ontserrat" panose="00000500000000000000" pitchFamily="50" charset="0"/>
            </a:rPr>
            <a:t>Data Access</a:t>
          </a:r>
          <a:endParaRPr lang="en-CA" sz="1900" kern="1200" dirty="0">
            <a:latin typeface="Montserrat" panose="00000500000000000000" pitchFamily="50" charset="0"/>
          </a:endParaRPr>
        </a:p>
      </dsp:txBody>
      <dsp:txXfrm>
        <a:off x="2827608" y="3135306"/>
        <a:ext cx="1895421" cy="1895394"/>
      </dsp:txXfrm>
    </dsp:sp>
    <dsp:sp modelId="{30E745AB-DE10-4E21-ACC5-BC0CDBF9D661}">
      <dsp:nvSpPr>
        <dsp:cNvPr id="0" name=""/>
        <dsp:cNvSpPr/>
      </dsp:nvSpPr>
      <dsp:spPr>
        <a:xfrm>
          <a:off x="2538621" y="41608"/>
          <a:ext cx="3839212" cy="3839157"/>
        </a:xfrm>
        <a:prstGeom prst="ellipse">
          <a:avLst/>
        </a:prstGeom>
        <a:solidFill>
          <a:srgbClr val="2993C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Montserrat" panose="00000500000000000000" pitchFamily="50" charset="0"/>
            </a:rPr>
            <a:t>Validation</a:t>
          </a:r>
          <a:endParaRPr lang="en-CA" sz="3600" kern="1200" dirty="0">
            <a:solidFill>
              <a:schemeClr val="tx1"/>
            </a:solidFill>
            <a:latin typeface="Montserrat" panose="00000500000000000000" pitchFamily="50" charset="0"/>
          </a:endParaRPr>
        </a:p>
      </dsp:txBody>
      <dsp:txXfrm>
        <a:off x="3100861" y="603840"/>
        <a:ext cx="2714732" cy="2714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9A47C-DFFE-4983-BBDD-7607AF65A5D4}">
      <dsp:nvSpPr>
        <dsp:cNvPr id="0" name=""/>
        <dsp:cNvSpPr/>
      </dsp:nvSpPr>
      <dsp:spPr>
        <a:xfrm>
          <a:off x="89198" y="-253471"/>
          <a:ext cx="3195929" cy="319632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Authorization</a:t>
          </a:r>
          <a:endParaRPr lang="en-CA" sz="2300" kern="1200" dirty="0">
            <a:latin typeface="Montserrat" panose="00000500000000000000" pitchFamily="50" charset="0"/>
          </a:endParaRPr>
        </a:p>
      </dsp:txBody>
      <dsp:txXfrm>
        <a:off x="557231" y="214619"/>
        <a:ext cx="2259863" cy="2260140"/>
      </dsp:txXfrm>
    </dsp:sp>
    <dsp:sp modelId="{B4D3D879-7475-45CC-82AB-CA72E1382FE9}">
      <dsp:nvSpPr>
        <dsp:cNvPr id="0" name=""/>
        <dsp:cNvSpPr/>
      </dsp:nvSpPr>
      <dsp:spPr>
        <a:xfrm>
          <a:off x="1262444" y="1795160"/>
          <a:ext cx="3195929" cy="319632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Data Access</a:t>
          </a:r>
          <a:endParaRPr lang="en-CA" sz="2300" kern="1200" dirty="0">
            <a:latin typeface="Montserrat" panose="00000500000000000000" pitchFamily="50" charset="0"/>
          </a:endParaRPr>
        </a:p>
      </dsp:txBody>
      <dsp:txXfrm>
        <a:off x="1730477" y="2263250"/>
        <a:ext cx="2259863" cy="2260140"/>
      </dsp:txXfrm>
    </dsp:sp>
    <dsp:sp modelId="{77737AD2-98FE-4727-B66A-E770EF748424}">
      <dsp:nvSpPr>
        <dsp:cNvPr id="0" name=""/>
        <dsp:cNvSpPr/>
      </dsp:nvSpPr>
      <dsp:spPr>
        <a:xfrm>
          <a:off x="2905926" y="-336607"/>
          <a:ext cx="3195929" cy="319632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Validation</a:t>
          </a:r>
          <a:endParaRPr lang="en-CA" sz="2300" kern="1200" dirty="0">
            <a:latin typeface="Montserrat" panose="00000500000000000000" pitchFamily="50" charset="0"/>
          </a:endParaRPr>
        </a:p>
      </dsp:txBody>
      <dsp:txXfrm>
        <a:off x="3373959" y="131483"/>
        <a:ext cx="2259863" cy="2260140"/>
      </dsp:txXfrm>
    </dsp:sp>
    <dsp:sp modelId="{582B371C-A2A2-408B-ABEA-08605E8CCC51}">
      <dsp:nvSpPr>
        <dsp:cNvPr id="0" name=""/>
        <dsp:cNvSpPr/>
      </dsp:nvSpPr>
      <dsp:spPr>
        <a:xfrm>
          <a:off x="3130748" y="791228"/>
          <a:ext cx="4723328" cy="4723906"/>
        </a:xfrm>
        <a:prstGeom prst="ellipse">
          <a:avLst/>
        </a:prstGeom>
        <a:solidFill>
          <a:srgbClr val="2993C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  <a:latin typeface="Montserrat" panose="00000500000000000000" pitchFamily="50" charset="0"/>
            </a:rPr>
            <a:t>Business Logic</a:t>
          </a:r>
          <a:endParaRPr lang="en-CA" sz="4800" kern="1200" dirty="0">
            <a:solidFill>
              <a:schemeClr val="tx1"/>
            </a:solidFill>
            <a:latin typeface="Montserrat" panose="00000500000000000000" pitchFamily="50" charset="0"/>
          </a:endParaRPr>
        </a:p>
      </dsp:txBody>
      <dsp:txXfrm>
        <a:off x="3822463" y="1483028"/>
        <a:ext cx="3339898" cy="3340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9A47C-DFFE-4983-BBDD-7607AF65A5D4}">
      <dsp:nvSpPr>
        <dsp:cNvPr id="0" name=""/>
        <dsp:cNvSpPr/>
      </dsp:nvSpPr>
      <dsp:spPr>
        <a:xfrm>
          <a:off x="471048" y="128425"/>
          <a:ext cx="3195929" cy="319632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Authorization</a:t>
          </a:r>
          <a:endParaRPr lang="en-CA" sz="2300" kern="1200" dirty="0">
            <a:latin typeface="Montserrat" panose="00000500000000000000" pitchFamily="50" charset="0"/>
          </a:endParaRPr>
        </a:p>
      </dsp:txBody>
      <dsp:txXfrm>
        <a:off x="939081" y="596515"/>
        <a:ext cx="2259863" cy="2260140"/>
      </dsp:txXfrm>
    </dsp:sp>
    <dsp:sp modelId="{B4D3D879-7475-45CC-82AB-CA72E1382FE9}">
      <dsp:nvSpPr>
        <dsp:cNvPr id="0" name=""/>
        <dsp:cNvSpPr/>
      </dsp:nvSpPr>
      <dsp:spPr>
        <a:xfrm>
          <a:off x="1644294" y="2177057"/>
          <a:ext cx="3195929" cy="319632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Data Access</a:t>
          </a:r>
          <a:endParaRPr lang="en-CA" sz="2300" kern="1200" dirty="0">
            <a:latin typeface="Montserrat" panose="00000500000000000000" pitchFamily="50" charset="0"/>
          </a:endParaRPr>
        </a:p>
      </dsp:txBody>
      <dsp:txXfrm>
        <a:off x="2112327" y="2645147"/>
        <a:ext cx="2259863" cy="2260140"/>
      </dsp:txXfrm>
    </dsp:sp>
    <dsp:sp modelId="{77737AD2-98FE-4727-B66A-E770EF748424}">
      <dsp:nvSpPr>
        <dsp:cNvPr id="0" name=""/>
        <dsp:cNvSpPr/>
      </dsp:nvSpPr>
      <dsp:spPr>
        <a:xfrm>
          <a:off x="3287775" y="45288"/>
          <a:ext cx="3195929" cy="319632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Validation</a:t>
          </a:r>
          <a:endParaRPr lang="en-CA" sz="2300" kern="1200" dirty="0">
            <a:latin typeface="Montserrat" panose="00000500000000000000" pitchFamily="50" charset="0"/>
          </a:endParaRPr>
        </a:p>
      </dsp:txBody>
      <dsp:txXfrm>
        <a:off x="3755808" y="513378"/>
        <a:ext cx="2259863" cy="2260140"/>
      </dsp:txXfrm>
    </dsp:sp>
    <dsp:sp modelId="{582B371C-A2A2-408B-ABEA-08605E8CCC51}">
      <dsp:nvSpPr>
        <dsp:cNvPr id="0" name=""/>
        <dsp:cNvSpPr/>
      </dsp:nvSpPr>
      <dsp:spPr>
        <a:xfrm>
          <a:off x="4276297" y="1936917"/>
          <a:ext cx="3195929" cy="3196320"/>
        </a:xfrm>
        <a:prstGeom prst="ellipse">
          <a:avLst/>
        </a:prstGeom>
        <a:solidFill>
          <a:srgbClr val="2993C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Montserrat" panose="00000500000000000000" pitchFamily="50" charset="0"/>
            </a:rPr>
            <a:t>Business Logic</a:t>
          </a:r>
          <a:endParaRPr lang="en-CA" sz="2300" kern="1200" dirty="0">
            <a:solidFill>
              <a:schemeClr val="tx1"/>
            </a:solidFill>
            <a:latin typeface="Montserrat" panose="00000500000000000000" pitchFamily="50" charset="0"/>
          </a:endParaRPr>
        </a:p>
      </dsp:txBody>
      <dsp:txXfrm>
        <a:off x="4744330" y="2405007"/>
        <a:ext cx="2259863" cy="226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60FC-A43F-4C03-BB77-5E1FC9740B2A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D16D-DFD9-4D53-A9DF-C93E808992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4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7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72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38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69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 =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65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 =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502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 =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256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 =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614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 =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60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TIME: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18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all the things inside of MVC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94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Time: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01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at 22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81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at 23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60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Time: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63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Time: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9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04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0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89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5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5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0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7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03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3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3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5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5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D16F-0C71-47C9-A050-9B0FECE7C131}" type="datetimeFigureOut">
              <a:rPr lang="en-CA" smtClean="0"/>
              <a:t>2018-03-09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876B-95ED-4691-AFEE-6301C2DC9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0"/>
            <a:ext cx="11459633" cy="6858000"/>
          </a:xfrm>
          <a:custGeom>
            <a:avLst/>
            <a:gdLst>
              <a:gd name="T0" fmla="*/ 1837 w 2407"/>
              <a:gd name="T1" fmla="*/ 1440 h 1440"/>
              <a:gd name="T2" fmla="*/ 1566 w 2407"/>
              <a:gd name="T3" fmla="*/ 1098 h 1440"/>
              <a:gd name="T4" fmla="*/ 1566 w 2407"/>
              <a:gd name="T5" fmla="*/ 1049 h 1440"/>
              <a:gd name="T6" fmla="*/ 2407 w 2407"/>
              <a:gd name="T7" fmla="*/ 0 h 1440"/>
              <a:gd name="T8" fmla="*/ 0 w 2407"/>
              <a:gd name="T9" fmla="*/ 0 h 1440"/>
              <a:gd name="T10" fmla="*/ 0 w 2407"/>
              <a:gd name="T11" fmla="*/ 1440 h 1440"/>
              <a:gd name="T12" fmla="*/ 1837 w 2407"/>
              <a:gd name="T13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7" h="1440">
                <a:moveTo>
                  <a:pt x="1837" y="1440"/>
                </a:moveTo>
                <a:cubicBezTo>
                  <a:pt x="1566" y="1098"/>
                  <a:pt x="1566" y="1098"/>
                  <a:pt x="1566" y="1098"/>
                </a:cubicBezTo>
                <a:cubicBezTo>
                  <a:pt x="1555" y="1084"/>
                  <a:pt x="1555" y="1062"/>
                  <a:pt x="1566" y="1049"/>
                </a:cubicBezTo>
                <a:cubicBezTo>
                  <a:pt x="2407" y="0"/>
                  <a:pt x="2407" y="0"/>
                  <a:pt x="240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40"/>
                  <a:pt x="0" y="1440"/>
                  <a:pt x="0" y="1440"/>
                </a:cubicBezTo>
                <a:cubicBezTo>
                  <a:pt x="1837" y="1440"/>
                  <a:pt x="1837" y="1440"/>
                  <a:pt x="1837" y="1440"/>
                </a:cubicBezTo>
              </a:path>
            </a:pathLst>
          </a:cu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28"/>
          <p:cNvSpPr>
            <a:spLocks noChangeArrowheads="1"/>
          </p:cNvSpPr>
          <p:nvPr/>
        </p:nvSpPr>
        <p:spPr bwMode="auto">
          <a:xfrm>
            <a:off x="523875" y="1300806"/>
            <a:ext cx="86001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Vertical Feature Slices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1"/>
          <p:cNvSpPr>
            <a:spLocks noChangeArrowheads="1"/>
          </p:cNvSpPr>
          <p:nvPr/>
        </p:nvSpPr>
        <p:spPr bwMode="auto">
          <a:xfrm>
            <a:off x="523875" y="2046011"/>
            <a:ext cx="4182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Montserrat" panose="00000500000000000000" pitchFamily="50" charset="0"/>
              </a:rPr>
              <a:t>Not Layers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606060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6" name="Rectangle 134"/>
          <p:cNvSpPr>
            <a:spLocks noChangeArrowheads="1"/>
          </p:cNvSpPr>
          <p:nvPr/>
        </p:nvSpPr>
        <p:spPr bwMode="auto">
          <a:xfrm>
            <a:off x="0" y="1406919"/>
            <a:ext cx="137652" cy="1562422"/>
          </a:xfrm>
          <a:prstGeom prst="rect">
            <a:avLst/>
          </a:prstGeom>
          <a:solidFill>
            <a:srgbClr val="7FBED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23175" y="4718838"/>
            <a:ext cx="35555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Derek Comartin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4D4D4D"/>
                </a:solidFill>
                <a:latin typeface="Montserrat" panose="00000500000000000000" pitchFamily="50" charset="0"/>
              </a:rPr>
              <a:t>@codeopinion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4D4D4D"/>
                </a:solidFill>
                <a:latin typeface="Montserrat" panose="00000500000000000000" pitchFamily="50" charset="0"/>
              </a:rPr>
              <a:t>codeopinion.com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0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7205" y="2192514"/>
            <a:ext cx="2862002" cy="2069821"/>
          </a:xfrm>
          <a:prstGeom prst="roundRect">
            <a:avLst/>
          </a:prstGeom>
          <a:solidFill>
            <a:srgbClr val="2993C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994098" y="2192514"/>
            <a:ext cx="2429163" cy="20698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096" y="2843335"/>
            <a:ext cx="760089" cy="7681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83684" y="2843335"/>
            <a:ext cx="760089" cy="7681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78161" y="2843335"/>
            <a:ext cx="760089" cy="7681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BLL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ectangle 128"/>
          <p:cNvSpPr>
            <a:spLocks noChangeArrowheads="1"/>
          </p:cNvSpPr>
          <p:nvPr/>
        </p:nvSpPr>
        <p:spPr bwMode="auto">
          <a:xfrm>
            <a:off x="523875" y="565150"/>
            <a:ext cx="4554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Layer All The Things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28">
            <a:extLst>
              <a:ext uri="{FF2B5EF4-FFF2-40B4-BE49-F238E27FC236}">
                <a16:creationId xmlns:a16="http://schemas.microsoft.com/office/drawing/2014/main" id="{560221FD-8AAD-4366-A76D-9589D9499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213" y="2333259"/>
            <a:ext cx="3647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50" charset="0"/>
              </a:rPr>
              <a:t>ASP.NET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2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17079" y="2548699"/>
            <a:ext cx="2098567" cy="2069821"/>
          </a:xfrm>
          <a:prstGeom prst="roundRect">
            <a:avLst/>
          </a:prstGeom>
          <a:solidFill>
            <a:srgbClr val="2993C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6928070" y="2548699"/>
            <a:ext cx="2429163" cy="20698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86316" y="3243142"/>
            <a:ext cx="760089" cy="6809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12067" y="2548699"/>
            <a:ext cx="760089" cy="20698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83812" y="2548700"/>
            <a:ext cx="760089" cy="2069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BLL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ectangle 128"/>
          <p:cNvSpPr>
            <a:spLocks noChangeArrowheads="1"/>
          </p:cNvSpPr>
          <p:nvPr/>
        </p:nvSpPr>
        <p:spPr bwMode="auto">
          <a:xfrm>
            <a:off x="523875" y="565150"/>
            <a:ext cx="4554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Layer All The Things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28">
            <a:extLst>
              <a:ext uri="{FF2B5EF4-FFF2-40B4-BE49-F238E27FC236}">
                <a16:creationId xmlns:a16="http://schemas.microsoft.com/office/drawing/2014/main" id="{E862778C-9B7F-4881-9792-7919E10E8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368" y="2711255"/>
            <a:ext cx="3647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50" charset="0"/>
              </a:rPr>
              <a:t>ASP.NET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9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557337"/>
            <a:ext cx="109156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0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23912"/>
            <a:ext cx="11353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8"/>
          <p:cNvSpPr>
            <a:spLocks noChangeArrowheads="1"/>
          </p:cNvSpPr>
          <p:nvPr/>
        </p:nvSpPr>
        <p:spPr bwMode="auto">
          <a:xfrm>
            <a:off x="523875" y="565150"/>
            <a:ext cx="1410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Server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8" name="Rectangle 131"/>
          <p:cNvSpPr>
            <a:spLocks noChangeArrowheads="1"/>
          </p:cNvSpPr>
          <p:nvPr/>
        </p:nvSpPr>
        <p:spPr bwMode="auto">
          <a:xfrm>
            <a:off x="523875" y="942975"/>
            <a:ext cx="2306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HTTP Only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9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9A5C662A-A050-41C4-B4A5-597968F085F8}"/>
              </a:ext>
            </a:extLst>
          </p:cNvPr>
          <p:cNvSpPr/>
          <p:nvPr/>
        </p:nvSpPr>
        <p:spPr>
          <a:xfrm>
            <a:off x="6568661" y="2672606"/>
            <a:ext cx="2098567" cy="2069821"/>
          </a:xfrm>
          <a:prstGeom prst="roundRect">
            <a:avLst/>
          </a:prstGeom>
          <a:solidFill>
            <a:srgbClr val="2993C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ASP.NET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16A68A6-53FF-4D1D-A178-C775DF49DC3C}"/>
              </a:ext>
            </a:extLst>
          </p:cNvPr>
          <p:cNvSpPr/>
          <p:nvPr/>
        </p:nvSpPr>
        <p:spPr>
          <a:xfrm>
            <a:off x="1093304" y="2196931"/>
            <a:ext cx="2098567" cy="767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Clients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63A1229-AC3F-4431-9050-96C90C7501F7}"/>
              </a:ext>
            </a:extLst>
          </p:cNvPr>
          <p:cNvSpPr/>
          <p:nvPr/>
        </p:nvSpPr>
        <p:spPr>
          <a:xfrm>
            <a:off x="1093303" y="3045430"/>
            <a:ext cx="2098567" cy="767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Clients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E16D9FE-43FC-4E18-810A-9297A47E3CD9}"/>
              </a:ext>
            </a:extLst>
          </p:cNvPr>
          <p:cNvSpPr/>
          <p:nvPr/>
        </p:nvSpPr>
        <p:spPr>
          <a:xfrm>
            <a:off x="1106706" y="3893929"/>
            <a:ext cx="2098567" cy="767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Clients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27D1FF7-4274-4138-B1AE-7BA433D47FEE}"/>
              </a:ext>
            </a:extLst>
          </p:cNvPr>
          <p:cNvSpPr/>
          <p:nvPr/>
        </p:nvSpPr>
        <p:spPr>
          <a:xfrm>
            <a:off x="1106706" y="4742428"/>
            <a:ext cx="2098567" cy="767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Clients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8A3D2158-7ACA-4F9B-8547-1B92B49386EC}"/>
              </a:ext>
            </a:extLst>
          </p:cNvPr>
          <p:cNvSpPr/>
          <p:nvPr/>
        </p:nvSpPr>
        <p:spPr>
          <a:xfrm>
            <a:off x="8876139" y="2672606"/>
            <a:ext cx="2429163" cy="20698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pic>
        <p:nvPicPr>
          <p:cNvPr id="2050" name="Picture 2" descr="Cloud clip art 2">
            <a:extLst>
              <a:ext uri="{FF2B5EF4-FFF2-40B4-BE49-F238E27FC236}">
                <a16:creationId xmlns:a16="http://schemas.microsoft.com/office/drawing/2014/main" id="{F0B7DDE9-5459-452F-97C9-4479FC4D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51" y="2745450"/>
            <a:ext cx="2945099" cy="19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6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8"/>
          <p:cNvSpPr>
            <a:spLocks noChangeArrowheads="1"/>
          </p:cNvSpPr>
          <p:nvPr/>
        </p:nvSpPr>
        <p:spPr bwMode="auto">
          <a:xfrm>
            <a:off x="523875" y="565150"/>
            <a:ext cx="5525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Scheduled / Reoccurring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8" name="Rectangle 131"/>
          <p:cNvSpPr>
            <a:spLocks noChangeArrowheads="1"/>
          </p:cNvSpPr>
          <p:nvPr/>
        </p:nvSpPr>
        <p:spPr bwMode="auto">
          <a:xfrm>
            <a:off x="523875" y="942975"/>
            <a:ext cx="36227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Non HTTP Requests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9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clock">
            <a:extLst>
              <a:ext uri="{FF2B5EF4-FFF2-40B4-BE49-F238E27FC236}">
                <a16:creationId xmlns:a16="http://schemas.microsoft.com/office/drawing/2014/main" id="{6E7F4045-8FAB-4B12-A596-1D522A4D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1582531"/>
            <a:ext cx="4532242" cy="45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8497"/>
            <a:ext cx="9144000" cy="1986454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 panose="00000500000000000000" pitchFamily="50" charset="0"/>
              </a:rPr>
              <a:t>Minimize Coupling to a Framework</a:t>
            </a:r>
            <a:endParaRPr lang="en-CA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8497"/>
            <a:ext cx="9144000" cy="1986454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 panose="00000500000000000000" pitchFamily="50" charset="0"/>
              </a:rPr>
              <a:t>Common Interface to Invoke Functionality</a:t>
            </a:r>
            <a:endParaRPr lang="en-CA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4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23875" y="565150"/>
            <a:ext cx="1758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Layered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" name="Rectangle 131"/>
          <p:cNvSpPr>
            <a:spLocks noChangeArrowheads="1"/>
          </p:cNvSpPr>
          <p:nvPr/>
        </p:nvSpPr>
        <p:spPr bwMode="auto">
          <a:xfrm>
            <a:off x="523875" y="972471"/>
            <a:ext cx="3037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2993CA"/>
                </a:solidFill>
                <a:latin typeface="Montserrat" panose="00000500000000000000" pitchFamily="50" charset="0"/>
              </a:rPr>
              <a:t>Technical Concerns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7E82B7-DDBC-453F-9DEA-C7B26BAAECA8}"/>
              </a:ext>
            </a:extLst>
          </p:cNvPr>
          <p:cNvSpPr txBox="1">
            <a:spLocks/>
          </p:cNvSpPr>
          <p:nvPr/>
        </p:nvSpPr>
        <p:spPr>
          <a:xfrm>
            <a:off x="1524000" y="2028497"/>
            <a:ext cx="9144000" cy="198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Montserrat" panose="00000500000000000000" pitchFamily="50" charset="0"/>
              </a:rPr>
              <a:t>Why organize by technical concerns?</a:t>
            </a:r>
            <a:endParaRPr lang="en-CA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7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3" y="2364827"/>
            <a:ext cx="11421979" cy="3812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latin typeface="Montserrat" panose="00000500000000000000" pitchFamily="50" charset="0"/>
                <a:cs typeface="Courier New" panose="02070309020205020404" pitchFamily="49" charset="0"/>
              </a:rPr>
              <a:t>DAL/</a:t>
            </a:r>
            <a:r>
              <a:rPr lang="en-US" sz="4800" dirty="0" err="1">
                <a:latin typeface="Montserrat" panose="00000500000000000000" pitchFamily="50" charset="0"/>
                <a:cs typeface="Courier New" panose="02070309020205020404" pitchFamily="49" charset="0"/>
              </a:rPr>
              <a:t>ProductModel.cs</a:t>
            </a:r>
            <a:endParaRPr lang="en-US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 dirty="0">
                <a:latin typeface="Montserrat" panose="00000500000000000000" pitchFamily="50" charset="0"/>
                <a:cs typeface="Courier New" panose="02070309020205020404" pitchFamily="49" charset="0"/>
              </a:rPr>
              <a:t>DAL/</a:t>
            </a:r>
            <a:r>
              <a:rPr lang="en-US" sz="4800" dirty="0" err="1">
                <a:latin typeface="Montserrat" panose="00000500000000000000" pitchFamily="50" charset="0"/>
                <a:cs typeface="Courier New" panose="02070309020205020404" pitchFamily="49" charset="0"/>
              </a:rPr>
              <a:t>ProductRepository.cs</a:t>
            </a:r>
            <a:endParaRPr lang="en-US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 dirty="0">
                <a:latin typeface="Montserrat" panose="00000500000000000000" pitchFamily="50" charset="0"/>
                <a:cs typeface="Courier New" panose="02070309020205020404" pitchFamily="49" charset="0"/>
              </a:rPr>
              <a:t>BLL/</a:t>
            </a:r>
            <a:r>
              <a:rPr lang="en-US" sz="4800" dirty="0" err="1">
                <a:latin typeface="Montserrat" panose="00000500000000000000" pitchFamily="50" charset="0"/>
                <a:cs typeface="Courier New" panose="02070309020205020404" pitchFamily="49" charset="0"/>
              </a:rPr>
              <a:t>ProductManager.cs</a:t>
            </a:r>
            <a:endParaRPr lang="en-US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 dirty="0">
                <a:latin typeface="Montserrat" panose="00000500000000000000" pitchFamily="50" charset="0"/>
                <a:cs typeface="Courier New" panose="02070309020205020404" pitchFamily="49" charset="0"/>
              </a:rPr>
              <a:t>MVC/Controllers/</a:t>
            </a:r>
            <a:r>
              <a:rPr lang="en-US" sz="4800" dirty="0" err="1">
                <a:latin typeface="Montserrat" panose="00000500000000000000" pitchFamily="50" charset="0"/>
                <a:cs typeface="Courier New" panose="02070309020205020404" pitchFamily="49" charset="0"/>
              </a:rPr>
              <a:t>ProductController.cs</a:t>
            </a:r>
            <a:endParaRPr lang="en-US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800" dirty="0">
                <a:latin typeface="Montserrat" panose="00000500000000000000" pitchFamily="50" charset="0"/>
                <a:cs typeface="Courier New" panose="02070309020205020404" pitchFamily="49" charset="0"/>
              </a:rPr>
              <a:t>MVC/Views/Products/</a:t>
            </a:r>
            <a:r>
              <a:rPr lang="en-US" sz="4800" dirty="0" err="1">
                <a:latin typeface="Montserrat" panose="00000500000000000000" pitchFamily="50" charset="0"/>
                <a:cs typeface="Courier New" panose="02070309020205020404" pitchFamily="49" charset="0"/>
              </a:rPr>
              <a:t>View.cshtml</a:t>
            </a:r>
            <a:endParaRPr lang="en-US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4800" dirty="0">
              <a:latin typeface="Montserrat" panose="00000500000000000000" pitchFamily="50" charset="0"/>
              <a:cs typeface="Courier New" panose="02070309020205020404" pitchFamily="49" charset="0"/>
            </a:endParaRPr>
          </a:p>
        </p:txBody>
      </p:sp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23875" y="565150"/>
            <a:ext cx="3629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Simple Changes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" name="Rectangle 131"/>
          <p:cNvSpPr>
            <a:spLocks noChangeArrowheads="1"/>
          </p:cNvSpPr>
          <p:nvPr/>
        </p:nvSpPr>
        <p:spPr bwMode="auto">
          <a:xfrm>
            <a:off x="523875" y="972471"/>
            <a:ext cx="125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Layered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suohio.edu/sites/default/files/media/international/images/cr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609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8"/>
          <p:cNvSpPr>
            <a:spLocks noChangeArrowheads="1"/>
          </p:cNvSpPr>
          <p:nvPr/>
        </p:nvSpPr>
        <p:spPr bwMode="auto">
          <a:xfrm>
            <a:off x="2523112" y="2659421"/>
            <a:ext cx="7145776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500" b="1" dirty="0">
                <a:latin typeface="Montserrat" panose="00000500000000000000" pitchFamily="50" charset="0"/>
              </a:rPr>
              <a:t>Context</a:t>
            </a:r>
            <a:endParaRPr kumimoji="0" lang="en-US" altLang="en-US" sz="7200" b="0" i="0" u="none" strike="noStrike" cap="none" normalizeH="0" baseline="0" dirty="0">
              <a:ln>
                <a:noFill/>
              </a:ln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8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6005" y="2183679"/>
            <a:ext cx="2098567" cy="2069821"/>
          </a:xfrm>
          <a:prstGeom prst="roundRect">
            <a:avLst/>
          </a:prstGeom>
          <a:solidFill>
            <a:srgbClr val="2993C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MVC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436070" y="2183679"/>
            <a:ext cx="2429163" cy="20698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63561" y="2183679"/>
            <a:ext cx="760089" cy="20698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20067" y="2183680"/>
            <a:ext cx="760089" cy="20698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1812" y="2183682"/>
            <a:ext cx="760089" cy="2069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BLL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Rectangle 128"/>
          <p:cNvSpPr>
            <a:spLocks noChangeArrowheads="1"/>
          </p:cNvSpPr>
          <p:nvPr/>
        </p:nvSpPr>
        <p:spPr bwMode="auto">
          <a:xfrm>
            <a:off x="523875" y="717084"/>
            <a:ext cx="1774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Layered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7127" y="2395400"/>
            <a:ext cx="2098567" cy="2069821"/>
          </a:xfrm>
          <a:prstGeom prst="roundRect">
            <a:avLst/>
          </a:prstGeom>
          <a:solidFill>
            <a:srgbClr val="2993CA"/>
          </a:solidFill>
          <a:ln>
            <a:solidFill>
              <a:srgbClr val="2993C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Controller</a:t>
            </a:r>
            <a:endParaRPr lang="en-CA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2860" y="2392778"/>
            <a:ext cx="2098567" cy="20698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Uniform API</a:t>
            </a:r>
            <a:endParaRPr lang="en-CA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934037" y="2395400"/>
            <a:ext cx="2429163" cy="20698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705694" y="3114054"/>
            <a:ext cx="1237166" cy="2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7041427" y="3114054"/>
            <a:ext cx="892610" cy="2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28"/>
          <p:cNvSpPr>
            <a:spLocks noChangeArrowheads="1"/>
          </p:cNvSpPr>
          <p:nvPr/>
        </p:nvSpPr>
        <p:spPr bwMode="auto">
          <a:xfrm>
            <a:off x="523875" y="717084"/>
            <a:ext cx="420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Request-Response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2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7986A8-A5A7-4F7B-8034-595000336615}"/>
              </a:ext>
            </a:extLst>
          </p:cNvPr>
          <p:cNvCxnSpPr>
            <a:cxnSpLocks/>
          </p:cNvCxnSpPr>
          <p:nvPr/>
        </p:nvCxnSpPr>
        <p:spPr>
          <a:xfrm flipH="1">
            <a:off x="7041427" y="3741325"/>
            <a:ext cx="8926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034AB8-9068-4982-B69E-DC7DE7330E3E}"/>
              </a:ext>
            </a:extLst>
          </p:cNvPr>
          <p:cNvCxnSpPr>
            <a:cxnSpLocks/>
          </p:cNvCxnSpPr>
          <p:nvPr/>
        </p:nvCxnSpPr>
        <p:spPr>
          <a:xfrm flipH="1">
            <a:off x="3705694" y="3730076"/>
            <a:ext cx="1237167" cy="11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4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7127" y="2395400"/>
            <a:ext cx="2098567" cy="2069821"/>
          </a:xfrm>
          <a:prstGeom prst="roundRect">
            <a:avLst/>
          </a:prstGeom>
          <a:solidFill>
            <a:srgbClr val="2993CA"/>
          </a:solidFill>
          <a:ln>
            <a:solidFill>
              <a:srgbClr val="2993C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Controller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63228" y="2394089"/>
            <a:ext cx="2098567" cy="20698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algn="ctr"/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934037" y="2395400"/>
            <a:ext cx="2429163" cy="206982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705694" y="3080027"/>
            <a:ext cx="1257534" cy="1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7061793" y="3085548"/>
            <a:ext cx="872242" cy="1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56666" y="3465941"/>
            <a:ext cx="1911691" cy="3894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BLL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6665" y="3904994"/>
            <a:ext cx="1911691" cy="3894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6665" y="3039588"/>
            <a:ext cx="1911691" cy="3894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Rectangle 128"/>
          <p:cNvSpPr>
            <a:spLocks noChangeArrowheads="1"/>
          </p:cNvSpPr>
          <p:nvPr/>
        </p:nvSpPr>
        <p:spPr bwMode="auto">
          <a:xfrm>
            <a:off x="523875" y="717084"/>
            <a:ext cx="1251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CQRS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2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FEB519-8659-4F8D-9D54-FEDD4EA1455D}"/>
              </a:ext>
            </a:extLst>
          </p:cNvPr>
          <p:cNvCxnSpPr>
            <a:cxnSpLocks/>
          </p:cNvCxnSpPr>
          <p:nvPr/>
        </p:nvCxnSpPr>
        <p:spPr>
          <a:xfrm flipH="1">
            <a:off x="7061793" y="3771142"/>
            <a:ext cx="8722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7AFD04-D9E4-4A2A-A297-2A0746C84514}"/>
              </a:ext>
            </a:extLst>
          </p:cNvPr>
          <p:cNvCxnSpPr>
            <a:cxnSpLocks/>
          </p:cNvCxnSpPr>
          <p:nvPr/>
        </p:nvCxnSpPr>
        <p:spPr>
          <a:xfrm flipH="1">
            <a:off x="3705694" y="3740220"/>
            <a:ext cx="12575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41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3891"/>
            <a:ext cx="9144000" cy="264390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Montserrat" panose="00000500000000000000" pitchFamily="50" charset="0"/>
              </a:rPr>
              <a:t>Define an object that encapsulates how a set of objects interact</a:t>
            </a:r>
            <a:endParaRPr lang="en-CA" sz="5400" dirty="0"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4" name="Rectangle 128"/>
          <p:cNvSpPr>
            <a:spLocks noChangeArrowheads="1"/>
          </p:cNvSpPr>
          <p:nvPr/>
        </p:nvSpPr>
        <p:spPr bwMode="auto">
          <a:xfrm>
            <a:off x="523875" y="717084"/>
            <a:ext cx="3827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Mediator Pattern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10097" y="2312276"/>
            <a:ext cx="2154621" cy="16974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Object B</a:t>
            </a:r>
            <a:endParaRPr lang="en-CA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4792717" y="3160986"/>
            <a:ext cx="24173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638096" y="2312276"/>
            <a:ext cx="2154621" cy="16974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0000500000000000000" pitchFamily="50" charset="0"/>
              </a:rPr>
              <a:t>Object A</a:t>
            </a:r>
            <a:endParaRPr lang="en-CA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23875" y="717084"/>
            <a:ext cx="3827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Mediator Pattern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23640" y="2272862"/>
            <a:ext cx="2165131" cy="18393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Mediator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59917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Object B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9" name="Straight Arrow Connector 8"/>
          <p:cNvCxnSpPr>
            <a:endCxn id="4" idx="2"/>
          </p:cNvCxnSpPr>
          <p:nvPr/>
        </p:nvCxnSpPr>
        <p:spPr>
          <a:xfrm>
            <a:off x="3415861" y="3192517"/>
            <a:ext cx="18077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1"/>
          </p:cNvCxnSpPr>
          <p:nvPr/>
        </p:nvCxnSpPr>
        <p:spPr>
          <a:xfrm>
            <a:off x="7388771" y="3192517"/>
            <a:ext cx="16711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50730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Object A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523875" y="717084"/>
            <a:ext cx="3827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Mediator Pattern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4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044188"/>
          </a:xfrm>
        </p:spPr>
        <p:txBody>
          <a:bodyPr/>
          <a:lstStyle/>
          <a:p>
            <a:r>
              <a:rPr lang="en-US" dirty="0">
                <a:latin typeface="Montserrat" panose="00000500000000000000" pitchFamily="50" charset="0"/>
              </a:rPr>
              <a:t>MediatR</a:t>
            </a:r>
            <a:endParaRPr lang="en-CA" dirty="0">
              <a:latin typeface="Montserrat" panose="00000500000000000000" pitchFamily="50" charset="0"/>
            </a:endParaRPr>
          </a:p>
        </p:txBody>
      </p:sp>
      <p:pic>
        <p:nvPicPr>
          <p:cNvPr id="1026" name="Picture 2" descr="Icon for package Medi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54" y="21665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608" y="3700385"/>
            <a:ext cx="744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serrat" panose="00000500000000000000" pitchFamily="50" charset="0"/>
              </a:rPr>
              <a:t>https://github.com/jbogard/MediatR</a:t>
            </a:r>
            <a:endParaRPr lang="en-CA" sz="28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7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-www-asp.azureedge.net/images-legacy/asp.net/images/mvc/msv30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48" y="597939"/>
            <a:ext cx="7325669" cy="5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9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3891"/>
            <a:ext cx="9144000" cy="264390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tserrat" panose="00000500000000000000" pitchFamily="50" charset="0"/>
              </a:rPr>
              <a:t>Request encapsulates all information required to perform action</a:t>
            </a:r>
            <a:endParaRPr lang="en-CA" sz="4800" dirty="0"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4" name="Rectangle 128"/>
          <p:cNvSpPr>
            <a:spLocks noChangeArrowheads="1"/>
          </p:cNvSpPr>
          <p:nvPr/>
        </p:nvSpPr>
        <p:spPr bwMode="auto">
          <a:xfrm>
            <a:off x="523875" y="717084"/>
            <a:ext cx="3827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Mediator Pattern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23640" y="2272862"/>
            <a:ext cx="2165131" cy="18393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MediatR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59917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9" name="Straight Arrow Connector 8"/>
          <p:cNvCxnSpPr>
            <a:endCxn id="4" idx="2"/>
          </p:cNvCxnSpPr>
          <p:nvPr/>
        </p:nvCxnSpPr>
        <p:spPr>
          <a:xfrm>
            <a:off x="3415861" y="3192517"/>
            <a:ext cx="18077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1"/>
          </p:cNvCxnSpPr>
          <p:nvPr/>
        </p:nvCxnSpPr>
        <p:spPr>
          <a:xfrm>
            <a:off x="7388771" y="3192517"/>
            <a:ext cx="16711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250730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ASP.NET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angle 128"/>
          <p:cNvSpPr>
            <a:spLocks noChangeArrowheads="1"/>
          </p:cNvSpPr>
          <p:nvPr/>
        </p:nvSpPr>
        <p:spPr bwMode="auto">
          <a:xfrm>
            <a:off x="523875" y="717084"/>
            <a:ext cx="1862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MediatR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0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9C02356-B069-4121-BE80-4E19DBC20475}"/>
              </a:ext>
            </a:extLst>
          </p:cNvPr>
          <p:cNvSpPr/>
          <p:nvPr/>
        </p:nvSpPr>
        <p:spPr>
          <a:xfrm>
            <a:off x="3710151" y="2919248"/>
            <a:ext cx="1082565" cy="54653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888B6166-90BB-4668-9BF5-B52351DCAE79}"/>
              </a:ext>
            </a:extLst>
          </p:cNvPr>
          <p:cNvSpPr/>
          <p:nvPr/>
        </p:nvSpPr>
        <p:spPr>
          <a:xfrm>
            <a:off x="7683061" y="2919248"/>
            <a:ext cx="1082565" cy="54653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1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green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1697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DFC6C1-0614-4704-AE2A-A26EFD1E9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3" y="828735"/>
            <a:ext cx="11698274" cy="52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23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0B770-9900-4245-9685-76BE5D3F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839583"/>
            <a:ext cx="11649468" cy="51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23640" y="2272862"/>
            <a:ext cx="2165131" cy="18393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2000505000000020004" pitchFamily="2" charset="0"/>
              </a:rPr>
              <a:t>MediatR</a:t>
            </a:r>
            <a:endParaRPr lang="en-CA" dirty="0">
              <a:latin typeface="Montserrat" panose="02000505000000020004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59917" y="2272862"/>
            <a:ext cx="2154621" cy="18393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2000505000000020004" pitchFamily="2" charset="0"/>
              </a:rPr>
              <a:t>Handler</a:t>
            </a:r>
            <a:endParaRPr lang="en-CA" dirty="0">
              <a:latin typeface="Montserrat" panose="02000505000000020004" pitchFamily="2" charset="0"/>
            </a:endParaRPr>
          </a:p>
        </p:txBody>
      </p:sp>
      <p:cxnSp>
        <p:nvCxnSpPr>
          <p:cNvPr id="9" name="Straight Arrow Connector 8"/>
          <p:cNvCxnSpPr>
            <a:endCxn id="4" idx="2"/>
          </p:cNvCxnSpPr>
          <p:nvPr/>
        </p:nvCxnSpPr>
        <p:spPr>
          <a:xfrm>
            <a:off x="3415861" y="3192517"/>
            <a:ext cx="18077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1"/>
          </p:cNvCxnSpPr>
          <p:nvPr/>
        </p:nvCxnSpPr>
        <p:spPr>
          <a:xfrm>
            <a:off x="7388771" y="3192517"/>
            <a:ext cx="16711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250730" y="2272862"/>
            <a:ext cx="2154621" cy="18393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Caller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angle 128"/>
          <p:cNvSpPr>
            <a:spLocks noChangeArrowheads="1"/>
          </p:cNvSpPr>
          <p:nvPr/>
        </p:nvSpPr>
        <p:spPr bwMode="auto">
          <a:xfrm>
            <a:off x="523875" y="717084"/>
            <a:ext cx="3824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 err="1">
                <a:solidFill>
                  <a:srgbClr val="4D4D4D"/>
                </a:solidFill>
                <a:latin typeface="Montserrat" panose="00000500000000000000" pitchFamily="50" charset="0"/>
              </a:rPr>
              <a:t>MediatR</a:t>
            </a: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 Request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0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69681CB-CC92-4306-B75A-13C9F41EBB95}"/>
              </a:ext>
            </a:extLst>
          </p:cNvPr>
          <p:cNvSpPr/>
          <p:nvPr/>
        </p:nvSpPr>
        <p:spPr>
          <a:xfrm>
            <a:off x="3710151" y="2919248"/>
            <a:ext cx="1082565" cy="54653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4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8"/>
          <p:cNvSpPr>
            <a:spLocks noChangeArrowheads="1"/>
          </p:cNvSpPr>
          <p:nvPr/>
        </p:nvSpPr>
        <p:spPr bwMode="auto">
          <a:xfrm>
            <a:off x="523875" y="717084"/>
            <a:ext cx="3824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 err="1">
                <a:solidFill>
                  <a:srgbClr val="4D4D4D"/>
                </a:solidFill>
                <a:latin typeface="Montserrat" panose="00000500000000000000" pitchFamily="50" charset="0"/>
              </a:rPr>
              <a:t>MediatR</a:t>
            </a: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 Request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C0C5B-0EAA-40C7-AB11-B006CB25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109912"/>
            <a:ext cx="113538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7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23640" y="2272862"/>
            <a:ext cx="2165131" cy="18393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2000505000000020004" pitchFamily="2" charset="0"/>
              </a:rPr>
              <a:t>MediatR</a:t>
            </a:r>
            <a:endParaRPr lang="en-CA" dirty="0">
              <a:latin typeface="Montserrat" panose="02000505000000020004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59917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9" name="Straight Arrow Connector 8"/>
          <p:cNvCxnSpPr>
            <a:cxnSpLocks/>
            <a:endCxn id="4" idx="2"/>
          </p:cNvCxnSpPr>
          <p:nvPr/>
        </p:nvCxnSpPr>
        <p:spPr>
          <a:xfrm>
            <a:off x="3415861" y="3192517"/>
            <a:ext cx="18077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1"/>
          </p:cNvCxnSpPr>
          <p:nvPr/>
        </p:nvCxnSpPr>
        <p:spPr>
          <a:xfrm>
            <a:off x="7388771" y="3192517"/>
            <a:ext cx="16711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128"/>
          <p:cNvSpPr>
            <a:spLocks noChangeArrowheads="1"/>
          </p:cNvSpPr>
          <p:nvPr/>
        </p:nvSpPr>
        <p:spPr bwMode="auto">
          <a:xfrm>
            <a:off x="523875" y="717084"/>
            <a:ext cx="5679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 err="1">
                <a:solidFill>
                  <a:srgbClr val="4D4D4D"/>
                </a:solidFill>
                <a:latin typeface="Montserrat" panose="00000500000000000000" pitchFamily="50" charset="0"/>
              </a:rPr>
              <a:t>MediatR</a:t>
            </a: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 Request Handler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C608660-C660-4419-AC64-8BC1616F8410}"/>
              </a:ext>
            </a:extLst>
          </p:cNvPr>
          <p:cNvSpPr/>
          <p:nvPr/>
        </p:nvSpPr>
        <p:spPr>
          <a:xfrm>
            <a:off x="7683061" y="2954587"/>
            <a:ext cx="1082565" cy="54653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119EE4DB-9055-4DAD-9D54-3AAC93D339D5}"/>
              </a:ext>
            </a:extLst>
          </p:cNvPr>
          <p:cNvSpPr/>
          <p:nvPr/>
        </p:nvSpPr>
        <p:spPr>
          <a:xfrm>
            <a:off x="1250730" y="2272862"/>
            <a:ext cx="2154621" cy="18393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Caller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9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DBEAF-C2F2-41E7-88AC-2E93C515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52" y="85448"/>
            <a:ext cx="9611297" cy="66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2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3F6F8-DE47-4BE0-9389-CB41EFEE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2057400"/>
            <a:ext cx="101441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64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040AE-DC65-4925-8422-F8A3D22B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9" y="151141"/>
            <a:ext cx="11632942" cy="65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1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28B26-D2B2-4796-9590-94A162BCF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3" y="118180"/>
            <a:ext cx="11749915" cy="6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0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D5F26-A775-44D2-A696-8A84E6EF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852487"/>
            <a:ext cx="76771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6985B53-5863-4E60-AE6A-01828AF02C25}"/>
              </a:ext>
            </a:extLst>
          </p:cNvPr>
          <p:cNvSpPr/>
          <p:nvPr/>
        </p:nvSpPr>
        <p:spPr>
          <a:xfrm>
            <a:off x="995082" y="4834783"/>
            <a:ext cx="6699452" cy="1182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B7448D-2B7A-475B-9FA7-F3A7969E20C2}"/>
              </a:ext>
            </a:extLst>
          </p:cNvPr>
          <p:cNvSpPr/>
          <p:nvPr/>
        </p:nvSpPr>
        <p:spPr>
          <a:xfrm>
            <a:off x="995082" y="3522268"/>
            <a:ext cx="6699452" cy="1182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45F243-C8F3-402E-903F-9634C37F5350}"/>
              </a:ext>
            </a:extLst>
          </p:cNvPr>
          <p:cNvSpPr/>
          <p:nvPr/>
        </p:nvSpPr>
        <p:spPr>
          <a:xfrm>
            <a:off x="995082" y="2248945"/>
            <a:ext cx="6699452" cy="1182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8"/>
          <p:cNvSpPr>
            <a:spLocks noChangeArrowheads="1"/>
          </p:cNvSpPr>
          <p:nvPr/>
        </p:nvSpPr>
        <p:spPr bwMode="auto">
          <a:xfrm>
            <a:off x="523875" y="565150"/>
            <a:ext cx="10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Tech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8" name="Rectangle 131"/>
          <p:cNvSpPr>
            <a:spLocks noChangeArrowheads="1"/>
          </p:cNvSpPr>
          <p:nvPr/>
        </p:nvSpPr>
        <p:spPr bwMode="auto">
          <a:xfrm>
            <a:off x="523875" y="942975"/>
            <a:ext cx="3470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Clients &amp; Server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9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upload.wikimedia.org/wikipedia/commons/6/68/Xamarin_logo_and_wordmark.png">
            <a:extLst>
              <a:ext uri="{FF2B5EF4-FFF2-40B4-BE49-F238E27FC236}">
                <a16:creationId xmlns:a16="http://schemas.microsoft.com/office/drawing/2014/main" id="{6C4B1D78-5C83-4BFB-87B7-402B8D98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03" y="2453680"/>
            <a:ext cx="3234402" cy="8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hos.info/archives/2014/01/images/typescriptlogo.png">
            <a:extLst>
              <a:ext uri="{FF2B5EF4-FFF2-40B4-BE49-F238E27FC236}">
                <a16:creationId xmlns:a16="http://schemas.microsoft.com/office/drawing/2014/main" id="{7982DFF5-0DD4-47F0-BB88-7A13D93F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51" y="3831508"/>
            <a:ext cx="3250358" cy="6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9050CB-A7DA-49D3-BB58-ADB779D93D1D}"/>
              </a:ext>
            </a:extLst>
          </p:cNvPr>
          <p:cNvSpPr/>
          <p:nvPr/>
        </p:nvSpPr>
        <p:spPr>
          <a:xfrm>
            <a:off x="8317065" y="2248945"/>
            <a:ext cx="2445953" cy="37681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asp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40" y="2929157"/>
            <a:ext cx="2318379" cy="21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indows">
            <a:extLst>
              <a:ext uri="{FF2B5EF4-FFF2-40B4-BE49-F238E27FC236}">
                <a16:creationId xmlns:a16="http://schemas.microsoft.com/office/drawing/2014/main" id="{8BADE2C0-E9C4-478E-BA12-3923D677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32" y="4704553"/>
            <a:ext cx="4107396" cy="13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3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692C1-6338-47FC-8D14-2E229B17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9" y="88764"/>
            <a:ext cx="10609882" cy="66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2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CCE41-299E-459E-AF80-EEDFB5B9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09" y="2217368"/>
            <a:ext cx="11174525" cy="23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9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31668-AF07-4107-9CB2-EC230DD1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49" y="104625"/>
            <a:ext cx="10559502" cy="66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45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/>
            <a:stCxn id="37" idx="2"/>
            <a:endCxn id="17" idx="0"/>
          </p:cNvCxnSpPr>
          <p:nvPr/>
        </p:nvCxnSpPr>
        <p:spPr>
          <a:xfrm>
            <a:off x="8259820" y="1278795"/>
            <a:ext cx="2" cy="998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17" idx="4"/>
            <a:endCxn id="18" idx="0"/>
          </p:cNvCxnSpPr>
          <p:nvPr/>
        </p:nvCxnSpPr>
        <p:spPr>
          <a:xfrm>
            <a:off x="8259822" y="3247152"/>
            <a:ext cx="2" cy="4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10901" y="2277425"/>
            <a:ext cx="2697841" cy="9697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MediatR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0484" y="3655778"/>
            <a:ext cx="3558679" cy="61264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Pre Process 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16" name="Rectangle 128">
            <a:extLst>
              <a:ext uri="{FF2B5EF4-FFF2-40B4-BE49-F238E27FC236}">
                <a16:creationId xmlns:a16="http://schemas.microsoft.com/office/drawing/2014/main" id="{B05DB846-AF04-41EB-A61F-A34A2469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65150"/>
            <a:ext cx="4154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Mediat</a:t>
            </a: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R Behaviors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0" name="Rectangle 131">
            <a:extLst>
              <a:ext uri="{FF2B5EF4-FFF2-40B4-BE49-F238E27FC236}">
                <a16:creationId xmlns:a16="http://schemas.microsoft.com/office/drawing/2014/main" id="{730EFC61-BFDC-45BB-B388-E77A8782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972471"/>
            <a:ext cx="278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Request Pipelines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1" name="Rectangle 134">
            <a:extLst>
              <a:ext uri="{FF2B5EF4-FFF2-40B4-BE49-F238E27FC236}">
                <a16:creationId xmlns:a16="http://schemas.microsoft.com/office/drawing/2014/main" id="{15166191-C751-42FA-A164-CA00748FB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735DDF-8575-4945-BBF1-E72C772C6564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flipH="1">
            <a:off x="8259823" y="5238154"/>
            <a:ext cx="4" cy="357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904A26-3FE6-4644-A758-A0CB55FF9634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>
            <a:off x="8259824" y="4268427"/>
            <a:ext cx="3" cy="357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8BC01E3C-04F3-478F-9D02-938947638BE0}"/>
              </a:ext>
            </a:extLst>
          </p:cNvPr>
          <p:cNvSpPr/>
          <p:nvPr/>
        </p:nvSpPr>
        <p:spPr>
          <a:xfrm>
            <a:off x="6480487" y="4625505"/>
            <a:ext cx="3558679" cy="61264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BE6D9B67-64EC-445A-B87A-EBC414DE2C6F}"/>
              </a:ext>
            </a:extLst>
          </p:cNvPr>
          <p:cNvSpPr/>
          <p:nvPr/>
        </p:nvSpPr>
        <p:spPr>
          <a:xfrm>
            <a:off x="6480483" y="5595232"/>
            <a:ext cx="3558679" cy="61264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Post Process 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id="{91B0708E-3981-4333-921D-759CB22C3029}"/>
              </a:ext>
            </a:extLst>
          </p:cNvPr>
          <p:cNvSpPr/>
          <p:nvPr/>
        </p:nvSpPr>
        <p:spPr>
          <a:xfrm>
            <a:off x="6480480" y="666146"/>
            <a:ext cx="3558679" cy="61264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Caller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0A34719-EA16-4833-88A6-98AFE6377DDB}"/>
              </a:ext>
            </a:extLst>
          </p:cNvPr>
          <p:cNvSpPr/>
          <p:nvPr/>
        </p:nvSpPr>
        <p:spPr>
          <a:xfrm>
            <a:off x="7718538" y="1504841"/>
            <a:ext cx="1082565" cy="415506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79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/>
            <a:stCxn id="37" idx="2"/>
            <a:endCxn id="17" idx="0"/>
          </p:cNvCxnSpPr>
          <p:nvPr/>
        </p:nvCxnSpPr>
        <p:spPr>
          <a:xfrm>
            <a:off x="8259820" y="1278795"/>
            <a:ext cx="2" cy="998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17" idx="4"/>
          </p:cNvCxnSpPr>
          <p:nvPr/>
        </p:nvCxnSpPr>
        <p:spPr>
          <a:xfrm>
            <a:off x="8259822" y="3247152"/>
            <a:ext cx="2" cy="4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10901" y="2277425"/>
            <a:ext cx="2697841" cy="9697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MediatR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16" name="Rectangle 128">
            <a:extLst>
              <a:ext uri="{FF2B5EF4-FFF2-40B4-BE49-F238E27FC236}">
                <a16:creationId xmlns:a16="http://schemas.microsoft.com/office/drawing/2014/main" id="{B05DB846-AF04-41EB-A61F-A34A2469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65150"/>
            <a:ext cx="4154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Mediat</a:t>
            </a: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R Behaviors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0" name="Rectangle 131">
            <a:extLst>
              <a:ext uri="{FF2B5EF4-FFF2-40B4-BE49-F238E27FC236}">
                <a16:creationId xmlns:a16="http://schemas.microsoft.com/office/drawing/2014/main" id="{730EFC61-BFDC-45BB-B388-E77A8782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972471"/>
            <a:ext cx="278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Request Pipelines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1" name="Rectangle 134">
            <a:extLst>
              <a:ext uri="{FF2B5EF4-FFF2-40B4-BE49-F238E27FC236}">
                <a16:creationId xmlns:a16="http://schemas.microsoft.com/office/drawing/2014/main" id="{15166191-C751-42FA-A164-CA00748FB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735DDF-8575-4945-BBF1-E72C772C6564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8259819" y="4268427"/>
            <a:ext cx="4" cy="4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8BC01E3C-04F3-478F-9D02-938947638BE0}"/>
              </a:ext>
            </a:extLst>
          </p:cNvPr>
          <p:cNvSpPr/>
          <p:nvPr/>
        </p:nvSpPr>
        <p:spPr>
          <a:xfrm>
            <a:off x="6480479" y="3655778"/>
            <a:ext cx="3558679" cy="61264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BE6D9B67-64EC-445A-B87A-EBC414DE2C6F}"/>
              </a:ext>
            </a:extLst>
          </p:cNvPr>
          <p:cNvSpPr/>
          <p:nvPr/>
        </p:nvSpPr>
        <p:spPr>
          <a:xfrm>
            <a:off x="6480483" y="4677053"/>
            <a:ext cx="3558679" cy="61264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Add to Cart Logger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id="{91B0708E-3981-4333-921D-759CB22C3029}"/>
              </a:ext>
            </a:extLst>
          </p:cNvPr>
          <p:cNvSpPr/>
          <p:nvPr/>
        </p:nvSpPr>
        <p:spPr>
          <a:xfrm>
            <a:off x="6480480" y="666146"/>
            <a:ext cx="3558679" cy="61264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ASP.NET Core MVC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0A34719-EA16-4833-88A6-98AFE6377DDB}"/>
              </a:ext>
            </a:extLst>
          </p:cNvPr>
          <p:cNvSpPr/>
          <p:nvPr/>
        </p:nvSpPr>
        <p:spPr>
          <a:xfrm>
            <a:off x="7718538" y="1504841"/>
            <a:ext cx="1082565" cy="415506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Request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55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24481-0D4D-4B83-B7DA-FDA42688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" y="710374"/>
            <a:ext cx="11736060" cy="54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8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8">
            <a:extLst>
              <a:ext uri="{FF2B5EF4-FFF2-40B4-BE49-F238E27FC236}">
                <a16:creationId xmlns:a16="http://schemas.microsoft.com/office/drawing/2014/main" id="{B05DB846-AF04-41EB-A61F-A34A2469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65150"/>
            <a:ext cx="4831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 err="1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Mediat</a:t>
            </a:r>
            <a:r>
              <a:rPr lang="en-US" altLang="en-US" sz="3400" b="1" dirty="0" err="1">
                <a:solidFill>
                  <a:srgbClr val="4D4D4D"/>
                </a:solidFill>
                <a:latin typeface="Montserrat" panose="00000500000000000000" pitchFamily="50" charset="0"/>
              </a:rPr>
              <a:t>R</a:t>
            </a: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 Notifications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0" name="Rectangle 131">
            <a:extLst>
              <a:ext uri="{FF2B5EF4-FFF2-40B4-BE49-F238E27FC236}">
                <a16:creationId xmlns:a16="http://schemas.microsoft.com/office/drawing/2014/main" id="{730EFC61-BFDC-45BB-B388-E77A8782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972471"/>
            <a:ext cx="302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93CA"/>
                </a:solidFill>
                <a:effectLst/>
                <a:latin typeface="Montserrat" panose="00000500000000000000" pitchFamily="50" charset="0"/>
              </a:rPr>
              <a:t>Publish + Subscribe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21" name="Rectangle 134">
            <a:extLst>
              <a:ext uri="{FF2B5EF4-FFF2-40B4-BE49-F238E27FC236}">
                <a16:creationId xmlns:a16="http://schemas.microsoft.com/office/drawing/2014/main" id="{15166191-C751-42FA-A164-CA00748FB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FD358B-8DE2-4620-8385-AE519944AA92}"/>
              </a:ext>
            </a:extLst>
          </p:cNvPr>
          <p:cNvSpPr/>
          <p:nvPr/>
        </p:nvSpPr>
        <p:spPr>
          <a:xfrm>
            <a:off x="5223640" y="2272862"/>
            <a:ext cx="2165131" cy="183931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MediatR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1DE3921-5A60-47E6-A01C-8CC04E488EC1}"/>
              </a:ext>
            </a:extLst>
          </p:cNvPr>
          <p:cNvSpPr/>
          <p:nvPr/>
        </p:nvSpPr>
        <p:spPr>
          <a:xfrm>
            <a:off x="9059917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AA8435-C16D-4711-B3D9-7295D5AFA501}"/>
              </a:ext>
            </a:extLst>
          </p:cNvPr>
          <p:cNvCxnSpPr>
            <a:endCxn id="5" idx="2"/>
          </p:cNvCxnSpPr>
          <p:nvPr/>
        </p:nvCxnSpPr>
        <p:spPr>
          <a:xfrm>
            <a:off x="3415861" y="3192517"/>
            <a:ext cx="18077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3F82E0-2B57-42F1-A9FE-AF30EDED829E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7388771" y="3192517"/>
            <a:ext cx="16711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08F34C01-3F82-4813-9384-303ECA0D9C3F}"/>
              </a:ext>
            </a:extLst>
          </p:cNvPr>
          <p:cNvSpPr/>
          <p:nvPr/>
        </p:nvSpPr>
        <p:spPr>
          <a:xfrm>
            <a:off x="1250730" y="2272862"/>
            <a:ext cx="2154621" cy="1839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Caller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92C3637-3055-4F5E-B1A7-80B76ABF0A8C}"/>
              </a:ext>
            </a:extLst>
          </p:cNvPr>
          <p:cNvSpPr/>
          <p:nvPr/>
        </p:nvSpPr>
        <p:spPr>
          <a:xfrm>
            <a:off x="9059917" y="4289401"/>
            <a:ext cx="2154621" cy="1839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D58EF27-9272-41EE-888C-30185683F434}"/>
              </a:ext>
            </a:extLst>
          </p:cNvPr>
          <p:cNvSpPr/>
          <p:nvPr/>
        </p:nvSpPr>
        <p:spPr>
          <a:xfrm>
            <a:off x="9059916" y="256324"/>
            <a:ext cx="2154621" cy="1839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" panose="02000505000000020004" pitchFamily="2" charset="0"/>
              </a:rPr>
              <a:t>Handler</a:t>
            </a:r>
            <a:endParaRPr lang="en-CA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FB578C-1AFC-4A32-A49F-CDD1D61551FF}"/>
              </a:ext>
            </a:extLst>
          </p:cNvPr>
          <p:cNvCxnSpPr>
            <a:cxnSpLocks/>
            <a:stCxn id="5" idx="7"/>
            <a:endCxn id="11" idx="1"/>
          </p:cNvCxnSpPr>
          <p:nvPr/>
        </p:nvCxnSpPr>
        <p:spPr>
          <a:xfrm flipV="1">
            <a:off x="7071695" y="1175979"/>
            <a:ext cx="1988221" cy="13662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67495B-3E83-4CD5-98D6-B0542D5A0E41}"/>
              </a:ext>
            </a:extLst>
          </p:cNvPr>
          <p:cNvCxnSpPr>
            <a:cxnSpLocks/>
            <a:stCxn id="5" idx="5"/>
            <a:endCxn id="10" idx="1"/>
          </p:cNvCxnSpPr>
          <p:nvPr/>
        </p:nvCxnSpPr>
        <p:spPr>
          <a:xfrm>
            <a:off x="7071695" y="3842811"/>
            <a:ext cx="1988222" cy="1366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108B1639-5717-4F16-BF0F-FF94253F2950}"/>
              </a:ext>
            </a:extLst>
          </p:cNvPr>
          <p:cNvSpPr/>
          <p:nvPr/>
        </p:nvSpPr>
        <p:spPr>
          <a:xfrm>
            <a:off x="3710151" y="2919248"/>
            <a:ext cx="1082565" cy="54653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Montserrat" panose="00000500000000000000" pitchFamily="50" charset="0"/>
              </a:rPr>
              <a:t>Notification</a:t>
            </a:r>
            <a:endParaRPr lang="en-CA" sz="11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19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6F28D-498D-461D-BADA-D04E13143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67" y="740651"/>
            <a:ext cx="9364866" cy="53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6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BBA68-A52D-4A12-8986-E6CAAAC0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43" y="298664"/>
            <a:ext cx="9426714" cy="62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7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42452" y="2188221"/>
            <a:ext cx="8377083" cy="394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Montserrat" panose="02000505000000020004" pitchFamily="2" charset="0"/>
                <a:cs typeface="Calibri" panose="020F0502020204030204" pitchFamily="34" charset="0"/>
              </a:rPr>
              <a:t>Controllers/ShoppingCartController.cs</a:t>
            </a:r>
          </a:p>
          <a:p>
            <a:pPr algn="l"/>
            <a:r>
              <a:rPr lang="en-US" sz="2800" dirty="0">
                <a:latin typeface="Montserrat" panose="02000505000000020004" pitchFamily="2" charset="0"/>
                <a:cs typeface="Calibri" panose="020F0502020204030204" pitchFamily="34" charset="0"/>
              </a:rPr>
              <a:t>ViewModels/ShoppingCartViewModel.cs</a:t>
            </a:r>
          </a:p>
          <a:p>
            <a:pPr algn="l"/>
            <a:r>
              <a:rPr lang="en-US" sz="2800" dirty="0">
                <a:latin typeface="Montserrat" panose="02000505000000020004" pitchFamily="2" charset="0"/>
                <a:cs typeface="Calibri" panose="020F0502020204030204" pitchFamily="34" charset="0"/>
              </a:rPr>
              <a:t>Models/ShoppingCart.cs</a:t>
            </a:r>
          </a:p>
          <a:p>
            <a:pPr algn="l"/>
            <a:r>
              <a:rPr lang="en-US" sz="2800" dirty="0">
                <a:latin typeface="Montserrat" panose="02000505000000020004" pitchFamily="2" charset="0"/>
                <a:cs typeface="Calibri" panose="020F0502020204030204" pitchFamily="34" charset="0"/>
              </a:rPr>
              <a:t>Views/ShopingCart/Index.cshtml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174" y="448759"/>
            <a:ext cx="2859497" cy="5598453"/>
          </a:xfrm>
          <a:prstGeom prst="rect">
            <a:avLst/>
          </a:prstGeom>
        </p:spPr>
      </p:pic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23875" y="717084"/>
            <a:ext cx="4058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Organize By Layer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28641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110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81958" y="1592826"/>
            <a:ext cx="5921732" cy="4545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latin typeface="Montserrat" panose="02000505000000020004" pitchFamily="2" charset="0"/>
              </a:rPr>
              <a:t>Features</a:t>
            </a:r>
          </a:p>
          <a:p>
            <a:pPr algn="l"/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</a:t>
            </a:r>
            <a:r>
              <a:rPr lang="en-US" sz="5400" dirty="0" err="1">
                <a:latin typeface="Montserrat" panose="02000505000000020004" pitchFamily="2" charset="0"/>
                <a:cs typeface="Calibri" panose="020F0502020204030204" pitchFamily="34" charset="0"/>
              </a:rPr>
              <a:t>ShoppingCart</a:t>
            </a:r>
            <a:endParaRPr lang="en-US" sz="5400" dirty="0"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pPr algn="l"/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	AddToCart.cs</a:t>
            </a:r>
            <a:b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	RemoveFromCart.cs			ViewCart.cs</a:t>
            </a:r>
            <a:b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	</a:t>
            </a:r>
            <a:r>
              <a:rPr lang="en-US" sz="5400" dirty="0" err="1">
                <a:latin typeface="Montserrat" panose="02000505000000020004" pitchFamily="2" charset="0"/>
                <a:cs typeface="Calibri" panose="020F0502020204030204" pitchFamily="34" charset="0"/>
              </a:rPr>
              <a:t>ViewCart.cshtml</a:t>
            </a:r>
            <a:endParaRPr lang="en-US" sz="5400" dirty="0"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pPr algn="l"/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Models</a:t>
            </a:r>
          </a:p>
          <a:p>
            <a:pPr algn="l"/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ShoppingCart.cs</a:t>
            </a:r>
          </a:p>
          <a:p>
            <a:pPr algn="l"/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Album.cs</a:t>
            </a:r>
          </a:p>
          <a:p>
            <a:pPr algn="l"/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CartItem.cs</a:t>
            </a:r>
            <a:b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r>
              <a:rPr lang="en-US" sz="5400" dirty="0">
                <a:latin typeface="Montserrat" panose="02000505000000020004" pitchFamily="2" charset="0"/>
                <a:cs typeface="Calibri" panose="020F0502020204030204" pitchFamily="34" charset="0"/>
              </a:rPr>
              <a:t>		</a:t>
            </a:r>
            <a:endParaRPr lang="en-CA" sz="5400" dirty="0">
              <a:latin typeface="Montserrat" panose="02000505000000020004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23875" y="717084"/>
            <a:ext cx="4566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Organize By Feature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885" y="281601"/>
            <a:ext cx="3639012" cy="61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3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76ED6-B0AF-4D73-9130-95D83975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924238"/>
            <a:ext cx="7647619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0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CF89EC-9E7A-4F7A-9CD2-0A3DD5B58439}"/>
              </a:ext>
            </a:extLst>
          </p:cNvPr>
          <p:cNvSpPr/>
          <p:nvPr/>
        </p:nvSpPr>
        <p:spPr>
          <a:xfrm>
            <a:off x="2794495" y="1903895"/>
            <a:ext cx="6018201" cy="16326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082978" y="5042869"/>
            <a:ext cx="1441234" cy="1228035"/>
          </a:xfrm>
          <a:prstGeom prst="flowChartMagneticDis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69361" y="4372602"/>
            <a:ext cx="5097521" cy="504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Model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523875" y="717084"/>
            <a:ext cx="398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Organize By Layer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707EE-D280-4FE3-8CB9-F5E78C6DB7B8}"/>
              </a:ext>
            </a:extLst>
          </p:cNvPr>
          <p:cNvSpPr/>
          <p:nvPr/>
        </p:nvSpPr>
        <p:spPr>
          <a:xfrm>
            <a:off x="3269363" y="2321914"/>
            <a:ext cx="5097521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Authorization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5E5193-E704-4B2F-A083-E9F4DB6FD08C}"/>
              </a:ext>
            </a:extLst>
          </p:cNvPr>
          <p:cNvSpPr/>
          <p:nvPr/>
        </p:nvSpPr>
        <p:spPr>
          <a:xfrm>
            <a:off x="3269362" y="3702335"/>
            <a:ext cx="5097521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 Access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D3D7B-8C33-4C1F-A510-DE762C353411}"/>
              </a:ext>
            </a:extLst>
          </p:cNvPr>
          <p:cNvSpPr/>
          <p:nvPr/>
        </p:nvSpPr>
        <p:spPr>
          <a:xfrm>
            <a:off x="3269364" y="2922203"/>
            <a:ext cx="5097521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Validation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654A4-4B9C-4158-B9BB-7BF0D5C0D52B}"/>
              </a:ext>
            </a:extLst>
          </p:cNvPr>
          <p:cNvSpPr txBox="1"/>
          <p:nvPr/>
        </p:nvSpPr>
        <p:spPr>
          <a:xfrm>
            <a:off x="2752539" y="187167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  <a:t>ASP.NET MVC</a:t>
            </a:r>
          </a:p>
        </p:txBody>
      </p:sp>
    </p:spTree>
    <p:extLst>
      <p:ext uri="{BB962C8B-B14F-4D97-AF65-F5344CB8AC3E}">
        <p14:creationId xmlns:p14="http://schemas.microsoft.com/office/powerpoint/2010/main" val="835705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446" y="2255437"/>
            <a:ext cx="956442" cy="15712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Feature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3716" y="2255437"/>
            <a:ext cx="956442" cy="15712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Feature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986" y="2255437"/>
            <a:ext cx="956442" cy="15712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Feature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4255" y="2255438"/>
            <a:ext cx="956442" cy="15712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Feature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9524" y="2255438"/>
            <a:ext cx="956442" cy="15712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" panose="00000500000000000000" pitchFamily="50" charset="0"/>
              </a:rPr>
              <a:t>Feature</a:t>
            </a:r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066587" y="4764819"/>
            <a:ext cx="1441234" cy="1228035"/>
          </a:xfrm>
          <a:prstGeom prst="flowChartMagneticDis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444" y="4043516"/>
            <a:ext cx="5097521" cy="504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Model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523875" y="717084"/>
            <a:ext cx="4566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Organize By Feature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38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442" y="1457111"/>
            <a:ext cx="5097520" cy="278853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066584" y="5122627"/>
            <a:ext cx="1441234" cy="1228035"/>
          </a:xfrm>
          <a:prstGeom prst="flowChartMagneticDis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441" y="4401324"/>
            <a:ext cx="5097521" cy="504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Model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523875" y="717084"/>
            <a:ext cx="3170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Single Feature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B3C0E5-14EE-4802-99E3-18A0B2A7B34F}"/>
              </a:ext>
            </a:extLst>
          </p:cNvPr>
          <p:cNvSpPr/>
          <p:nvPr/>
        </p:nvSpPr>
        <p:spPr>
          <a:xfrm>
            <a:off x="3549619" y="2281871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Authorization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EE9E5-C36A-4BB6-BA9E-B75B5A7F3429}"/>
              </a:ext>
            </a:extLst>
          </p:cNvPr>
          <p:cNvSpPr/>
          <p:nvPr/>
        </p:nvSpPr>
        <p:spPr>
          <a:xfrm>
            <a:off x="3549620" y="2912513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Validation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5A9437-8921-45C3-8034-7C1B04AA029E}"/>
              </a:ext>
            </a:extLst>
          </p:cNvPr>
          <p:cNvSpPr/>
          <p:nvPr/>
        </p:nvSpPr>
        <p:spPr>
          <a:xfrm>
            <a:off x="3549618" y="3543155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Execution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754B37-EA5A-4E26-91A2-3F85B9344F1D}"/>
              </a:ext>
            </a:extLst>
          </p:cNvPr>
          <p:cNvSpPr/>
          <p:nvPr/>
        </p:nvSpPr>
        <p:spPr>
          <a:xfrm>
            <a:off x="3549618" y="1647934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Controller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0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442" y="1457111"/>
            <a:ext cx="5097520" cy="278853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066584" y="5122627"/>
            <a:ext cx="1441234" cy="1228035"/>
          </a:xfrm>
          <a:prstGeom prst="flowChartMagneticDis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441" y="4401324"/>
            <a:ext cx="5097521" cy="504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Model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523875" y="717084"/>
            <a:ext cx="3170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Single Feature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B3C0E5-14EE-4802-99E3-18A0B2A7B34F}"/>
              </a:ext>
            </a:extLst>
          </p:cNvPr>
          <p:cNvSpPr/>
          <p:nvPr/>
        </p:nvSpPr>
        <p:spPr>
          <a:xfrm>
            <a:off x="3549619" y="2281871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Authorization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EE9E5-C36A-4BB6-BA9E-B75B5A7F3429}"/>
              </a:ext>
            </a:extLst>
          </p:cNvPr>
          <p:cNvSpPr/>
          <p:nvPr/>
        </p:nvSpPr>
        <p:spPr>
          <a:xfrm>
            <a:off x="3549620" y="2912513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Fluent Validation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5A9437-8921-45C3-8034-7C1B04AA029E}"/>
              </a:ext>
            </a:extLst>
          </p:cNvPr>
          <p:cNvSpPr/>
          <p:nvPr/>
        </p:nvSpPr>
        <p:spPr>
          <a:xfrm>
            <a:off x="3549618" y="3543155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Entity Framework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754B37-EA5A-4E26-91A2-3F85B9344F1D}"/>
              </a:ext>
            </a:extLst>
          </p:cNvPr>
          <p:cNvSpPr/>
          <p:nvPr/>
        </p:nvSpPr>
        <p:spPr>
          <a:xfrm>
            <a:off x="3549618" y="1647934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ASP.NET MVC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55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442" y="1457111"/>
            <a:ext cx="5097520" cy="278853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066584" y="5122627"/>
            <a:ext cx="1441234" cy="1228035"/>
          </a:xfrm>
          <a:prstGeom prst="flowChartMagneticDis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Database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441" y="4401324"/>
            <a:ext cx="5097521" cy="504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Model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523875" y="717084"/>
            <a:ext cx="3170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Single Feature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B3C0E5-14EE-4802-99E3-18A0B2A7B34F}"/>
              </a:ext>
            </a:extLst>
          </p:cNvPr>
          <p:cNvSpPr/>
          <p:nvPr/>
        </p:nvSpPr>
        <p:spPr>
          <a:xfrm>
            <a:off x="3549619" y="2281871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Authorization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EE9E5-C36A-4BB6-BA9E-B75B5A7F3429}"/>
              </a:ext>
            </a:extLst>
          </p:cNvPr>
          <p:cNvSpPr/>
          <p:nvPr/>
        </p:nvSpPr>
        <p:spPr>
          <a:xfrm>
            <a:off x="3549620" y="2912513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Validation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5A9437-8921-45C3-8034-7C1B04AA029E}"/>
              </a:ext>
            </a:extLst>
          </p:cNvPr>
          <p:cNvSpPr/>
          <p:nvPr/>
        </p:nvSpPr>
        <p:spPr>
          <a:xfrm>
            <a:off x="3549618" y="3543155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Dapper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754B37-EA5A-4E26-91A2-3F85B9344F1D}"/>
              </a:ext>
            </a:extLst>
          </p:cNvPr>
          <p:cNvSpPr/>
          <p:nvPr/>
        </p:nvSpPr>
        <p:spPr>
          <a:xfrm>
            <a:off x="3549618" y="1647934"/>
            <a:ext cx="4466329" cy="50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0000500000000000000" pitchFamily="50" charset="0"/>
              </a:rPr>
              <a:t>Nancy</a:t>
            </a:r>
            <a:endParaRPr lang="en-CA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32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3600" dirty="0">
                <a:latin typeface="Montserrat" panose="00000500000000000000" pitchFamily="50" charset="0"/>
              </a:rPr>
              <a:t>Segregate our code from I/O</a:t>
            </a:r>
          </a:p>
          <a:p>
            <a:pPr marL="0" indent="0">
              <a:buNone/>
            </a:pPr>
            <a:endParaRPr lang="en-US" sz="36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3600" dirty="0">
                <a:latin typeface="Montserrat" panose="00000500000000000000" pitchFamily="50" charset="0"/>
              </a:rPr>
              <a:t>MediatR between integration boundaries</a:t>
            </a:r>
          </a:p>
          <a:p>
            <a:pPr marL="0" indent="0">
              <a:buNone/>
            </a:pPr>
            <a:endParaRPr lang="en-US" sz="36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3600" dirty="0">
                <a:latin typeface="Montserrat" panose="00000500000000000000" pitchFamily="50" charset="0"/>
              </a:rPr>
              <a:t>Feature Slices not Layers</a:t>
            </a:r>
          </a:p>
        </p:txBody>
      </p:sp>
      <p:sp>
        <p:nvSpPr>
          <p:cNvPr id="4" name="Rectangle 128"/>
          <p:cNvSpPr>
            <a:spLocks noChangeArrowheads="1"/>
          </p:cNvSpPr>
          <p:nvPr/>
        </p:nvSpPr>
        <p:spPr bwMode="auto">
          <a:xfrm>
            <a:off x="523875" y="717084"/>
            <a:ext cx="1889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Success!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7478" y="2541993"/>
            <a:ext cx="350722" cy="349152"/>
            <a:chOff x="6407385" y="2721432"/>
            <a:chExt cx="1284053" cy="127830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87478" y="3780857"/>
            <a:ext cx="350722" cy="349152"/>
            <a:chOff x="6407385" y="2721432"/>
            <a:chExt cx="1284053" cy="1278304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3343" y="5029555"/>
            <a:ext cx="350722" cy="349152"/>
            <a:chOff x="6407385" y="2721432"/>
            <a:chExt cx="1284053" cy="1278304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52806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Montserrat" panose="00000500000000000000" pitchFamily="50" charset="0"/>
              </a:rPr>
              <a:t>Runtime Exceptions</a:t>
            </a:r>
          </a:p>
          <a:p>
            <a:pPr marL="0" indent="0">
              <a:buNone/>
            </a:pPr>
            <a:r>
              <a:rPr lang="en-US" sz="3200" dirty="0">
                <a:latin typeface="Montserrat" panose="00000500000000000000" pitchFamily="50" charset="0"/>
              </a:rPr>
              <a:t>	Tests</a:t>
            </a:r>
          </a:p>
          <a:p>
            <a:pPr marL="0" indent="0">
              <a:buNone/>
            </a:pPr>
            <a:r>
              <a:rPr lang="en-US" sz="3200" dirty="0">
                <a:latin typeface="Montserrat" panose="00000500000000000000" pitchFamily="50" charset="0"/>
              </a:rPr>
              <a:t>	Analyzer</a:t>
            </a:r>
          </a:p>
          <a:p>
            <a:pPr marL="0" indent="0">
              <a:buNone/>
            </a:pPr>
            <a:endParaRPr lang="en-US" sz="32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3200" dirty="0">
                <a:latin typeface="Montserrat" panose="00000500000000000000" pitchFamily="50" charset="0"/>
              </a:rPr>
              <a:t>DI Container &amp; Registrations</a:t>
            </a:r>
          </a:p>
          <a:p>
            <a:pPr marL="0" indent="0">
              <a:buNone/>
            </a:pPr>
            <a:r>
              <a:rPr lang="en-US" sz="3200" dirty="0">
                <a:latin typeface="Montserrat" panose="00000500000000000000" pitchFamily="50" charset="0"/>
              </a:rPr>
              <a:t>	Tests</a:t>
            </a:r>
          </a:p>
          <a:p>
            <a:pPr marL="0" indent="0">
              <a:buNone/>
            </a:pPr>
            <a:endParaRPr lang="en-US" sz="3200" dirty="0">
              <a:latin typeface="Montserrat" panose="00000500000000000000" pitchFamily="50" charset="0"/>
            </a:endParaRPr>
          </a:p>
        </p:txBody>
      </p:sp>
      <p:sp>
        <p:nvSpPr>
          <p:cNvPr id="4" name="Rectangle 128"/>
          <p:cNvSpPr>
            <a:spLocks noChangeArrowheads="1"/>
          </p:cNvSpPr>
          <p:nvPr/>
        </p:nvSpPr>
        <p:spPr bwMode="auto">
          <a:xfrm>
            <a:off x="523875" y="717084"/>
            <a:ext cx="4223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Trade-Offs &amp; 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3343" y="1855636"/>
            <a:ext cx="350722" cy="349152"/>
            <a:chOff x="6407385" y="2721432"/>
            <a:chExt cx="1284053" cy="127830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3453" y="4137839"/>
            <a:ext cx="350722" cy="349152"/>
            <a:chOff x="6407385" y="2721432"/>
            <a:chExt cx="1284053" cy="1278304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351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Montserrat" panose="00000500000000000000" pitchFamily="50" charset="0"/>
              </a:rPr>
              <a:t>Async</a:t>
            </a:r>
            <a:r>
              <a:rPr lang="en-US" sz="3600" dirty="0">
                <a:latin typeface="Montserrat" panose="00000500000000000000" pitchFamily="50" charset="0"/>
              </a:rPr>
              <a:t>, Task Queues, Pub/Sub</a:t>
            </a:r>
          </a:p>
          <a:p>
            <a:pPr marL="0" indent="0">
              <a:buNone/>
            </a:pPr>
            <a:endParaRPr lang="en-US" sz="36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3600" dirty="0">
                <a:latin typeface="Montserrat" panose="00000500000000000000" pitchFamily="50" charset="0"/>
              </a:rPr>
              <a:t>Multiple Data Model/Stores</a:t>
            </a:r>
          </a:p>
          <a:p>
            <a:pPr marL="0" indent="0">
              <a:buNone/>
            </a:pPr>
            <a:endParaRPr lang="en-US" sz="360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3600" dirty="0">
                <a:latin typeface="Montserrat" panose="00000500000000000000" pitchFamily="50" charset="0"/>
              </a:rPr>
              <a:t>Dependencies per Command/Query</a:t>
            </a:r>
          </a:p>
        </p:txBody>
      </p:sp>
      <p:sp>
        <p:nvSpPr>
          <p:cNvPr id="4" name="Rectangle 128"/>
          <p:cNvSpPr>
            <a:spLocks noChangeArrowheads="1"/>
          </p:cNvSpPr>
          <p:nvPr/>
        </p:nvSpPr>
        <p:spPr bwMode="auto">
          <a:xfrm>
            <a:off x="523875" y="717084"/>
            <a:ext cx="167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Enabler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5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23415" y="1965274"/>
            <a:ext cx="350722" cy="349152"/>
            <a:chOff x="6407385" y="2721432"/>
            <a:chExt cx="1284053" cy="127830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23415" y="3198505"/>
            <a:ext cx="350722" cy="349152"/>
            <a:chOff x="6407385" y="2721432"/>
            <a:chExt cx="1284053" cy="1278304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23415" y="4431736"/>
            <a:ext cx="350722" cy="349152"/>
            <a:chOff x="6407385" y="2721432"/>
            <a:chExt cx="1284053" cy="1278304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6407385" y="2721432"/>
              <a:ext cx="1284053" cy="1278304"/>
            </a:xfrm>
            <a:prstGeom prst="ellipse">
              <a:avLst/>
            </a:prstGeom>
            <a:solidFill>
              <a:srgbClr val="2993CA">
                <a:alpha val="30000"/>
              </a:srgbClr>
            </a:solidFill>
            <a:ln w="190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617411" y="2930518"/>
              <a:ext cx="864000" cy="860132"/>
            </a:xfrm>
            <a:prstGeom prst="ellipse">
              <a:avLst/>
            </a:prstGeom>
            <a:solidFill>
              <a:srgbClr val="2993C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42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71459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0271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0"/>
            <a:ext cx="11459633" cy="6858000"/>
          </a:xfrm>
          <a:custGeom>
            <a:avLst/>
            <a:gdLst>
              <a:gd name="T0" fmla="*/ 1837 w 2407"/>
              <a:gd name="T1" fmla="*/ 1440 h 1440"/>
              <a:gd name="T2" fmla="*/ 1566 w 2407"/>
              <a:gd name="T3" fmla="*/ 1098 h 1440"/>
              <a:gd name="T4" fmla="*/ 1566 w 2407"/>
              <a:gd name="T5" fmla="*/ 1049 h 1440"/>
              <a:gd name="T6" fmla="*/ 2407 w 2407"/>
              <a:gd name="T7" fmla="*/ 0 h 1440"/>
              <a:gd name="T8" fmla="*/ 0 w 2407"/>
              <a:gd name="T9" fmla="*/ 0 h 1440"/>
              <a:gd name="T10" fmla="*/ 0 w 2407"/>
              <a:gd name="T11" fmla="*/ 1440 h 1440"/>
              <a:gd name="T12" fmla="*/ 1837 w 2407"/>
              <a:gd name="T13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7" h="1440">
                <a:moveTo>
                  <a:pt x="1837" y="1440"/>
                </a:moveTo>
                <a:cubicBezTo>
                  <a:pt x="1566" y="1098"/>
                  <a:pt x="1566" y="1098"/>
                  <a:pt x="1566" y="1098"/>
                </a:cubicBezTo>
                <a:cubicBezTo>
                  <a:pt x="1555" y="1084"/>
                  <a:pt x="1555" y="1062"/>
                  <a:pt x="1566" y="1049"/>
                </a:cubicBezTo>
                <a:cubicBezTo>
                  <a:pt x="2407" y="0"/>
                  <a:pt x="2407" y="0"/>
                  <a:pt x="240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40"/>
                  <a:pt x="0" y="1440"/>
                  <a:pt x="0" y="1440"/>
                </a:cubicBezTo>
                <a:cubicBezTo>
                  <a:pt x="1837" y="1440"/>
                  <a:pt x="1837" y="1440"/>
                  <a:pt x="1837" y="1440"/>
                </a:cubicBezTo>
              </a:path>
            </a:pathLst>
          </a:cu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28"/>
          <p:cNvSpPr>
            <a:spLocks noChangeArrowheads="1"/>
          </p:cNvSpPr>
          <p:nvPr/>
        </p:nvSpPr>
        <p:spPr bwMode="auto">
          <a:xfrm>
            <a:off x="523875" y="1214078"/>
            <a:ext cx="45028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That’s it…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5" name="Rectangle 131"/>
          <p:cNvSpPr>
            <a:spLocks noChangeArrowheads="1"/>
          </p:cNvSpPr>
          <p:nvPr/>
        </p:nvSpPr>
        <p:spPr bwMode="auto">
          <a:xfrm>
            <a:off x="523875" y="1959283"/>
            <a:ext cx="36724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Thanks!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6" name="Rectangle 134"/>
          <p:cNvSpPr>
            <a:spLocks noChangeArrowheads="1"/>
          </p:cNvSpPr>
          <p:nvPr/>
        </p:nvSpPr>
        <p:spPr bwMode="auto">
          <a:xfrm>
            <a:off x="0" y="1406919"/>
            <a:ext cx="137652" cy="1562422"/>
          </a:xfrm>
          <a:prstGeom prst="rect">
            <a:avLst/>
          </a:prstGeom>
          <a:solidFill>
            <a:srgbClr val="7FBED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23175" y="4718838"/>
            <a:ext cx="35555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Montserrat" panose="00000500000000000000" pitchFamily="50" charset="0"/>
              </a:rPr>
              <a:t>Derek Comartin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4D4D4D"/>
                </a:solidFill>
                <a:latin typeface="Montserrat" panose="00000500000000000000" pitchFamily="50" charset="0"/>
              </a:rPr>
              <a:t>@codeopinion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4D4D4D"/>
                </a:solidFill>
                <a:latin typeface="Montserrat" panose="00000500000000000000" pitchFamily="50" charset="0"/>
              </a:rPr>
              <a:t>codeopinion.com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5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20443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9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08650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56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079147"/>
              </p:ext>
            </p:extLst>
          </p:nvPr>
        </p:nvGraphicFramePr>
        <p:xfrm>
          <a:off x="2031999" y="11611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523875" y="565150"/>
            <a:ext cx="7354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400" b="1" dirty="0">
                <a:solidFill>
                  <a:srgbClr val="4D4D4D"/>
                </a:solidFill>
                <a:latin typeface="Montserrat" panose="00000500000000000000" pitchFamily="50" charset="0"/>
              </a:rPr>
              <a:t>Too Many Mixed Responsibilities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6" name="Rectangle 131"/>
          <p:cNvSpPr>
            <a:spLocks noChangeArrowheads="1"/>
          </p:cNvSpPr>
          <p:nvPr/>
        </p:nvSpPr>
        <p:spPr bwMode="auto">
          <a:xfrm>
            <a:off x="523875" y="982303"/>
            <a:ext cx="229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2993CA"/>
                </a:solidFill>
                <a:latin typeface="Montserrat" panose="00000500000000000000" pitchFamily="50" charset="0"/>
              </a:rPr>
              <a:t>(aka Turd Pile)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3175" y="617538"/>
            <a:ext cx="93663" cy="722313"/>
          </a:xfrm>
          <a:prstGeom prst="rect">
            <a:avLst/>
          </a:prstGeom>
          <a:solidFill>
            <a:srgbClr val="299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download poop emoji icon">
            <a:extLst>
              <a:ext uri="{FF2B5EF4-FFF2-40B4-BE49-F238E27FC236}">
                <a16:creationId xmlns:a16="http://schemas.microsoft.com/office/drawing/2014/main" id="{A88043CE-5C04-417C-A9BB-44A0AEA7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79" y="1632779"/>
            <a:ext cx="3867978" cy="38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2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474</Words>
  <Application>Microsoft Office PowerPoint</Application>
  <PresentationFormat>Widescreen</PresentationFormat>
  <Paragraphs>239</Paragraphs>
  <Slides>60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Calibri</vt:lpstr>
      <vt:lpstr>Arial</vt:lpstr>
      <vt:lpstr>Calibri Light</vt:lpstr>
      <vt:lpstr>Montserrat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Minimize Coupling to a Framework</vt:lpstr>
      <vt:lpstr>Common Interface to Invoke Functionality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MediatR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Controller CQRS Diet</dc:title>
  <dc:creator>Derek Comartin</dc:creator>
  <cp:lastModifiedBy>Derek Comartin</cp:lastModifiedBy>
  <cp:revision>165</cp:revision>
  <dcterms:created xsi:type="dcterms:W3CDTF">2016-10-24T22:33:39Z</dcterms:created>
  <dcterms:modified xsi:type="dcterms:W3CDTF">2018-03-09T16:02:00Z</dcterms:modified>
</cp:coreProperties>
</file>